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4" r:id="rId2"/>
    <p:sldId id="312" r:id="rId3"/>
    <p:sldId id="347" r:id="rId4"/>
  </p:sldIdLst>
  <p:sldSz cx="16256000" cy="9145588"/>
  <p:notesSz cx="6858000" cy="9144000"/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87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6300"/>
    <a:srgbClr val="3E7F9F"/>
    <a:srgbClr val="FFBB11"/>
    <a:srgbClr val="D53627"/>
    <a:srgbClr val="F79421"/>
    <a:srgbClr val="E28100"/>
    <a:srgbClr val="D99F37"/>
    <a:srgbClr val="452103"/>
    <a:srgbClr val="663300"/>
    <a:srgbClr val="3C7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BCF180-7318-4BEA-A2A1-DDBB7DDE077D}" v="2457" dt="2020-02-12T12:58:14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79083" autoAdjust="0"/>
  </p:normalViewPr>
  <p:slideViewPr>
    <p:cSldViewPr snapToGrid="0">
      <p:cViewPr varScale="1">
        <p:scale>
          <a:sx n="39" d="100"/>
          <a:sy n="39" d="100"/>
        </p:scale>
        <p:origin x="1338" y="72"/>
      </p:cViewPr>
      <p:guideLst>
        <p:guide orient="horz" pos="5487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82" Type="http://schemas.microsoft.com/office/2015/10/relationships/revisionInfo" Target="revisionInfo.xml"/><Relationship Id="rId10" Type="http://schemas.openxmlformats.org/officeDocument/2006/relationships/tableStyles" Target="tableStyles.xml"/><Relationship Id="rId8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Kristiansen" userId="a91fd70066e0f7b6" providerId="LiveId" clId="{7BB499B3-CCFD-41DC-94EC-7BEC2B64917B}"/>
    <pc:docChg chg="undo custSel addSld delSld modSld">
      <pc:chgData name="Jan Kristiansen" userId="a91fd70066e0f7b6" providerId="LiveId" clId="{7BB499B3-CCFD-41DC-94EC-7BEC2B64917B}" dt="2020-01-23T17:43:42.529" v="701" actId="6549"/>
      <pc:docMkLst>
        <pc:docMk/>
      </pc:docMkLst>
      <pc:sldChg chg="addSp delSp modSp delAnim modAnim modNotesTx">
        <pc:chgData name="Jan Kristiansen" userId="a91fd70066e0f7b6" providerId="LiveId" clId="{7BB499B3-CCFD-41DC-94EC-7BEC2B64917B}" dt="2020-01-23T17:30:59.127" v="694" actId="20577"/>
        <pc:sldMkLst>
          <pc:docMk/>
          <pc:sldMk cId="3624054758" sldId="284"/>
        </pc:sldMkLst>
        <pc:spChg chg="add">
          <ac:chgData name="Jan Kristiansen" userId="a91fd70066e0f7b6" providerId="LiveId" clId="{7BB499B3-CCFD-41DC-94EC-7BEC2B64917B}" dt="2020-01-23T13:44:35.059" v="22"/>
          <ac:spMkLst>
            <pc:docMk/>
            <pc:sldMk cId="3624054758" sldId="284"/>
            <ac:spMk id="7" creationId="{2D0F9984-945D-464C-8C6A-F11DAED3F5DA}"/>
          </ac:spMkLst>
        </pc:spChg>
        <pc:spChg chg="mod">
          <ac:chgData name="Jan Kristiansen" userId="a91fd70066e0f7b6" providerId="LiveId" clId="{7BB499B3-CCFD-41DC-94EC-7BEC2B64917B}" dt="2020-01-23T13:45:33.976" v="99" actId="20577"/>
          <ac:spMkLst>
            <pc:docMk/>
            <pc:sldMk cId="3624054758" sldId="284"/>
            <ac:spMk id="10" creationId="{00000000-0000-0000-0000-000000000000}"/>
          </ac:spMkLst>
        </pc:spChg>
        <pc:spChg chg="mod">
          <ac:chgData name="Jan Kristiansen" userId="a91fd70066e0f7b6" providerId="LiveId" clId="{7BB499B3-CCFD-41DC-94EC-7BEC2B64917B}" dt="2020-01-23T13:46:24.628" v="159" actId="20577"/>
          <ac:spMkLst>
            <pc:docMk/>
            <pc:sldMk cId="3624054758" sldId="284"/>
            <ac:spMk id="11" creationId="{00000000-0000-0000-0000-000000000000}"/>
          </ac:spMkLst>
        </pc:spChg>
        <pc:spChg chg="mod">
          <ac:chgData name="Jan Kristiansen" userId="a91fd70066e0f7b6" providerId="LiveId" clId="{7BB499B3-CCFD-41DC-94EC-7BEC2B64917B}" dt="2020-01-23T14:31:09.912" v="553" actId="1035"/>
          <ac:spMkLst>
            <pc:docMk/>
            <pc:sldMk cId="3624054758" sldId="284"/>
            <ac:spMk id="12" creationId="{00000000-0000-0000-0000-000000000000}"/>
          </ac:spMkLst>
        </pc:spChg>
        <pc:picChg chg="del">
          <ac:chgData name="Jan Kristiansen" userId="a91fd70066e0f7b6" providerId="LiveId" clId="{7BB499B3-CCFD-41DC-94EC-7BEC2B64917B}" dt="2020-01-23T13:40:11.505" v="0" actId="478"/>
          <ac:picMkLst>
            <pc:docMk/>
            <pc:sldMk cId="3624054758" sldId="284"/>
            <ac:picMk id="4" creationId="{00000000-0000-0000-0000-000000000000}"/>
          </ac:picMkLst>
        </pc:picChg>
        <pc:picChg chg="add">
          <ac:chgData name="Jan Kristiansen" userId="a91fd70066e0f7b6" providerId="LiveId" clId="{7BB499B3-CCFD-41DC-94EC-7BEC2B64917B}" dt="2020-01-23T13:44:07.555" v="21"/>
          <ac:picMkLst>
            <pc:docMk/>
            <pc:sldMk cId="3624054758" sldId="284"/>
            <ac:picMk id="6" creationId="{DEA0C42B-FCBA-4863-8368-A8FF2112ADE8}"/>
          </ac:picMkLst>
        </pc:picChg>
      </pc:sldChg>
      <pc:sldChg chg="delSp del delAnim">
        <pc:chgData name="Jan Kristiansen" userId="a91fd70066e0f7b6" providerId="LiveId" clId="{7BB499B3-CCFD-41DC-94EC-7BEC2B64917B}" dt="2020-01-23T16:01:01.424" v="619" actId="47"/>
        <pc:sldMkLst>
          <pc:docMk/>
          <pc:sldMk cId="3624054758" sldId="303"/>
        </pc:sldMkLst>
        <pc:picChg chg="del">
          <ac:chgData name="Jan Kristiansen" userId="a91fd70066e0f7b6" providerId="LiveId" clId="{7BB499B3-CCFD-41DC-94EC-7BEC2B64917B}" dt="2020-01-23T13:40:37.142" v="3" actId="478"/>
          <ac:picMkLst>
            <pc:docMk/>
            <pc:sldMk cId="3624054758" sldId="303"/>
            <ac:picMk id="4" creationId="{00000000-0000-0000-0000-000000000000}"/>
          </ac:picMkLst>
        </pc:picChg>
      </pc:sldChg>
      <pc:sldChg chg="delSp del delAnim">
        <pc:chgData name="Jan Kristiansen" userId="a91fd70066e0f7b6" providerId="LiveId" clId="{7BB499B3-CCFD-41DC-94EC-7BEC2B64917B}" dt="2020-01-23T16:03:36.461" v="628" actId="47"/>
        <pc:sldMkLst>
          <pc:docMk/>
          <pc:sldMk cId="3624054758" sldId="304"/>
        </pc:sldMkLst>
        <pc:picChg chg="del">
          <ac:chgData name="Jan Kristiansen" userId="a91fd70066e0f7b6" providerId="LiveId" clId="{7BB499B3-CCFD-41DC-94EC-7BEC2B64917B}" dt="2020-01-23T13:40:45.154" v="4" actId="478"/>
          <ac:picMkLst>
            <pc:docMk/>
            <pc:sldMk cId="3624054758" sldId="304"/>
            <ac:picMk id="3" creationId="{00000000-0000-0000-0000-000000000000}"/>
          </ac:picMkLst>
        </pc:picChg>
      </pc:sldChg>
      <pc:sldChg chg="delSp del delAnim">
        <pc:chgData name="Jan Kristiansen" userId="a91fd70066e0f7b6" providerId="LiveId" clId="{7BB499B3-CCFD-41DC-94EC-7BEC2B64917B}" dt="2020-01-23T16:04:29.923" v="633" actId="47"/>
        <pc:sldMkLst>
          <pc:docMk/>
          <pc:sldMk cId="3624054758" sldId="305"/>
        </pc:sldMkLst>
        <pc:picChg chg="del">
          <ac:chgData name="Jan Kristiansen" userId="a91fd70066e0f7b6" providerId="LiveId" clId="{7BB499B3-CCFD-41DC-94EC-7BEC2B64917B}" dt="2020-01-23T13:40:54.101" v="5" actId="478"/>
          <ac:picMkLst>
            <pc:docMk/>
            <pc:sldMk cId="3624054758" sldId="305"/>
            <ac:picMk id="2" creationId="{00000000-0000-0000-0000-000000000000}"/>
          </ac:picMkLst>
        </pc:picChg>
      </pc:sldChg>
      <pc:sldChg chg="delSp del delAnim">
        <pc:chgData name="Jan Kristiansen" userId="a91fd70066e0f7b6" providerId="LiveId" clId="{7BB499B3-CCFD-41DC-94EC-7BEC2B64917B}" dt="2020-01-23T16:06:38.218" v="639" actId="47"/>
        <pc:sldMkLst>
          <pc:docMk/>
          <pc:sldMk cId="3624054758" sldId="307"/>
        </pc:sldMkLst>
        <pc:picChg chg="del">
          <ac:chgData name="Jan Kristiansen" userId="a91fd70066e0f7b6" providerId="LiveId" clId="{7BB499B3-CCFD-41DC-94EC-7BEC2B64917B}" dt="2020-01-23T13:41:00.204" v="6" actId="478"/>
          <ac:picMkLst>
            <pc:docMk/>
            <pc:sldMk cId="3624054758" sldId="307"/>
            <ac:picMk id="3" creationId="{00000000-0000-0000-0000-000000000000}"/>
          </ac:picMkLst>
        </pc:picChg>
      </pc:sldChg>
      <pc:sldChg chg="delSp del delAnim">
        <pc:chgData name="Jan Kristiansen" userId="a91fd70066e0f7b6" providerId="LiveId" clId="{7BB499B3-CCFD-41DC-94EC-7BEC2B64917B}" dt="2020-01-23T16:12:00.104" v="664" actId="47"/>
        <pc:sldMkLst>
          <pc:docMk/>
          <pc:sldMk cId="3624054758" sldId="308"/>
        </pc:sldMkLst>
        <pc:picChg chg="del">
          <ac:chgData name="Jan Kristiansen" userId="a91fd70066e0f7b6" providerId="LiveId" clId="{7BB499B3-CCFD-41DC-94EC-7BEC2B64917B}" dt="2020-01-23T13:41:07.032" v="7" actId="478"/>
          <ac:picMkLst>
            <pc:docMk/>
            <pc:sldMk cId="3624054758" sldId="308"/>
            <ac:picMk id="2" creationId="{00000000-0000-0000-0000-000000000000}"/>
          </ac:picMkLst>
        </pc:picChg>
      </pc:sldChg>
      <pc:sldChg chg="delSp del delAnim">
        <pc:chgData name="Jan Kristiansen" userId="a91fd70066e0f7b6" providerId="LiveId" clId="{7BB499B3-CCFD-41DC-94EC-7BEC2B64917B}" dt="2020-01-23T16:13:41.086" v="671" actId="47"/>
        <pc:sldMkLst>
          <pc:docMk/>
          <pc:sldMk cId="3624054758" sldId="309"/>
        </pc:sldMkLst>
        <pc:picChg chg="del">
          <ac:chgData name="Jan Kristiansen" userId="a91fd70066e0f7b6" providerId="LiveId" clId="{7BB499B3-CCFD-41DC-94EC-7BEC2B64917B}" dt="2020-01-23T13:41:12.566" v="8" actId="478"/>
          <ac:picMkLst>
            <pc:docMk/>
            <pc:sldMk cId="3624054758" sldId="309"/>
            <ac:picMk id="2" creationId="{00000000-0000-0000-0000-000000000000}"/>
          </ac:picMkLst>
        </pc:picChg>
      </pc:sldChg>
      <pc:sldChg chg="delSp del delAnim">
        <pc:chgData name="Jan Kristiansen" userId="a91fd70066e0f7b6" providerId="LiveId" clId="{7BB499B3-CCFD-41DC-94EC-7BEC2B64917B}" dt="2020-01-23T16:16:46.377" v="689" actId="47"/>
        <pc:sldMkLst>
          <pc:docMk/>
          <pc:sldMk cId="3624054758" sldId="310"/>
        </pc:sldMkLst>
        <pc:picChg chg="del">
          <ac:chgData name="Jan Kristiansen" userId="a91fd70066e0f7b6" providerId="LiveId" clId="{7BB499B3-CCFD-41DC-94EC-7BEC2B64917B}" dt="2020-01-23T13:41:24.539" v="10" actId="478"/>
          <ac:picMkLst>
            <pc:docMk/>
            <pc:sldMk cId="3624054758" sldId="310"/>
            <ac:picMk id="3" creationId="{00000000-0000-0000-0000-000000000000}"/>
          </ac:picMkLst>
        </pc:picChg>
      </pc:sldChg>
      <pc:sldChg chg="del">
        <pc:chgData name="Jan Kristiansen" userId="a91fd70066e0f7b6" providerId="LiveId" clId="{7BB499B3-CCFD-41DC-94EC-7BEC2B64917B}" dt="2020-01-23T13:42:21.721" v="19" actId="47"/>
        <pc:sldMkLst>
          <pc:docMk/>
          <pc:sldMk cId="81684721" sldId="311"/>
        </pc:sldMkLst>
      </pc:sldChg>
      <pc:sldChg chg="addSp delSp modSp delAnim modNotesTx">
        <pc:chgData name="Jan Kristiansen" userId="a91fd70066e0f7b6" providerId="LiveId" clId="{7BB499B3-CCFD-41DC-94EC-7BEC2B64917B}" dt="2020-01-23T17:43:42.529" v="701" actId="6549"/>
        <pc:sldMkLst>
          <pc:docMk/>
          <pc:sldMk cId="237640399" sldId="312"/>
        </pc:sldMkLst>
        <pc:spChg chg="mod">
          <ac:chgData name="Jan Kristiansen" userId="a91fd70066e0f7b6" providerId="LiveId" clId="{7BB499B3-CCFD-41DC-94EC-7BEC2B64917B}" dt="2020-01-23T13:48:31.321" v="240" actId="1037"/>
          <ac:spMkLst>
            <pc:docMk/>
            <pc:sldMk cId="237640399" sldId="312"/>
            <ac:spMk id="7" creationId="{00000000-0000-0000-0000-000000000000}"/>
          </ac:spMkLst>
        </pc:spChg>
        <pc:spChg chg="mod">
          <ac:chgData name="Jan Kristiansen" userId="a91fd70066e0f7b6" providerId="LiveId" clId="{7BB499B3-CCFD-41DC-94EC-7BEC2B64917B}" dt="2020-01-23T13:50:19.550" v="266" actId="6549"/>
          <ac:spMkLst>
            <pc:docMk/>
            <pc:sldMk cId="237640399" sldId="312"/>
            <ac:spMk id="8" creationId="{00000000-0000-0000-0000-000000000000}"/>
          </ac:spMkLst>
        </pc:spChg>
        <pc:spChg chg="mod">
          <ac:chgData name="Jan Kristiansen" userId="a91fd70066e0f7b6" providerId="LiveId" clId="{7BB499B3-CCFD-41DC-94EC-7BEC2B64917B}" dt="2020-01-23T13:49:57.458" v="264" actId="1037"/>
          <ac:spMkLst>
            <pc:docMk/>
            <pc:sldMk cId="237640399" sldId="312"/>
            <ac:spMk id="9" creationId="{00000000-0000-0000-0000-000000000000}"/>
          </ac:spMkLst>
        </pc:spChg>
        <pc:spChg chg="mod">
          <ac:chgData name="Jan Kristiansen" userId="a91fd70066e0f7b6" providerId="LiveId" clId="{7BB499B3-CCFD-41DC-94EC-7BEC2B64917B}" dt="2020-01-23T13:49:39.537" v="250" actId="20577"/>
          <ac:spMkLst>
            <pc:docMk/>
            <pc:sldMk cId="237640399" sldId="312"/>
            <ac:spMk id="10" creationId="{00000000-0000-0000-0000-000000000000}"/>
          </ac:spMkLst>
        </pc:spChg>
        <pc:spChg chg="mod">
          <ac:chgData name="Jan Kristiansen" userId="a91fd70066e0f7b6" providerId="LiveId" clId="{7BB499B3-CCFD-41DC-94EC-7BEC2B64917B}" dt="2020-01-23T13:49:34.335" v="245" actId="20577"/>
          <ac:spMkLst>
            <pc:docMk/>
            <pc:sldMk cId="237640399" sldId="312"/>
            <ac:spMk id="11" creationId="{00000000-0000-0000-0000-000000000000}"/>
          </ac:spMkLst>
        </pc:spChg>
        <pc:spChg chg="mod">
          <ac:chgData name="Jan Kristiansen" userId="a91fd70066e0f7b6" providerId="LiveId" clId="{7BB499B3-CCFD-41DC-94EC-7BEC2B64917B}" dt="2020-01-23T13:49:44.240" v="254" actId="20577"/>
          <ac:spMkLst>
            <pc:docMk/>
            <pc:sldMk cId="237640399" sldId="312"/>
            <ac:spMk id="12" creationId="{00000000-0000-0000-0000-000000000000}"/>
          </ac:spMkLst>
        </pc:spChg>
        <pc:spChg chg="mod">
          <ac:chgData name="Jan Kristiansen" userId="a91fd70066e0f7b6" providerId="LiveId" clId="{7BB499B3-CCFD-41DC-94EC-7BEC2B64917B}" dt="2020-01-23T13:55:00.527" v="275" actId="6549"/>
          <ac:spMkLst>
            <pc:docMk/>
            <pc:sldMk cId="237640399" sldId="312"/>
            <ac:spMk id="18" creationId="{00000000-0000-0000-0000-000000000000}"/>
          </ac:spMkLst>
        </pc:spChg>
        <pc:spChg chg="add del mod">
          <ac:chgData name="Jan Kristiansen" userId="a91fd70066e0f7b6" providerId="LiveId" clId="{7BB499B3-CCFD-41DC-94EC-7BEC2B64917B}" dt="2020-01-23T13:58:51.373" v="325" actId="6549"/>
          <ac:spMkLst>
            <pc:docMk/>
            <pc:sldMk cId="237640399" sldId="312"/>
            <ac:spMk id="19" creationId="{00000000-0000-0000-0000-000000000000}"/>
          </ac:spMkLst>
        </pc:spChg>
        <pc:spChg chg="mod">
          <ac:chgData name="Jan Kristiansen" userId="a91fd70066e0f7b6" providerId="LiveId" clId="{7BB499B3-CCFD-41DC-94EC-7BEC2B64917B}" dt="2020-01-23T14:01:08.611" v="377" actId="6549"/>
          <ac:spMkLst>
            <pc:docMk/>
            <pc:sldMk cId="237640399" sldId="312"/>
            <ac:spMk id="20" creationId="{00000000-0000-0000-0000-000000000000}"/>
          </ac:spMkLst>
        </pc:spChg>
        <pc:spChg chg="mod">
          <ac:chgData name="Jan Kristiansen" userId="a91fd70066e0f7b6" providerId="LiveId" clId="{7BB499B3-CCFD-41DC-94EC-7BEC2B64917B}" dt="2020-01-23T14:01:14.204" v="382" actId="6549"/>
          <ac:spMkLst>
            <pc:docMk/>
            <pc:sldMk cId="237640399" sldId="312"/>
            <ac:spMk id="21" creationId="{00000000-0000-0000-0000-000000000000}"/>
          </ac:spMkLst>
        </pc:spChg>
        <pc:spChg chg="del mod">
          <ac:chgData name="Jan Kristiansen" userId="a91fd70066e0f7b6" providerId="LiveId" clId="{7BB499B3-CCFD-41DC-94EC-7BEC2B64917B}" dt="2020-01-23T17:42:36.160" v="699" actId="478"/>
          <ac:spMkLst>
            <pc:docMk/>
            <pc:sldMk cId="237640399" sldId="312"/>
            <ac:spMk id="23" creationId="{00000000-0000-0000-0000-000000000000}"/>
          </ac:spMkLst>
        </pc:spChg>
        <pc:spChg chg="add">
          <ac:chgData name="Jan Kristiansen" userId="a91fd70066e0f7b6" providerId="LiveId" clId="{7BB499B3-CCFD-41DC-94EC-7BEC2B64917B}" dt="2020-01-23T13:55:04.964" v="276"/>
          <ac:spMkLst>
            <pc:docMk/>
            <pc:sldMk cId="237640399" sldId="312"/>
            <ac:spMk id="24" creationId="{B5960141-1462-458F-B8D8-E664CC2F4BC2}"/>
          </ac:spMkLst>
        </pc:spChg>
        <pc:spChg chg="add del">
          <ac:chgData name="Jan Kristiansen" userId="a91fd70066e0f7b6" providerId="LiveId" clId="{7BB499B3-CCFD-41DC-94EC-7BEC2B64917B}" dt="2020-01-23T13:55:27.493" v="278"/>
          <ac:spMkLst>
            <pc:docMk/>
            <pc:sldMk cId="237640399" sldId="312"/>
            <ac:spMk id="25" creationId="{836FDC59-ACF4-420C-BDF6-E8752452CBDF}"/>
          </ac:spMkLst>
        </pc:spChg>
        <pc:spChg chg="add del">
          <ac:chgData name="Jan Kristiansen" userId="a91fd70066e0f7b6" providerId="LiveId" clId="{7BB499B3-CCFD-41DC-94EC-7BEC2B64917B}" dt="2020-01-23T13:55:57.375" v="280" actId="478"/>
          <ac:spMkLst>
            <pc:docMk/>
            <pc:sldMk cId="237640399" sldId="312"/>
            <ac:spMk id="26" creationId="{BC9F47DF-261A-4A40-A927-49D5A3D400C3}"/>
          </ac:spMkLst>
        </pc:spChg>
        <pc:spChg chg="add mod">
          <ac:chgData name="Jan Kristiansen" userId="a91fd70066e0f7b6" providerId="LiveId" clId="{7BB499B3-CCFD-41DC-94EC-7BEC2B64917B}" dt="2020-01-23T14:02:54.255" v="463" actId="1035"/>
          <ac:spMkLst>
            <pc:docMk/>
            <pc:sldMk cId="237640399" sldId="312"/>
            <ac:spMk id="27" creationId="{31244061-E11D-49A8-9DD9-D4B407498262}"/>
          </ac:spMkLst>
        </pc:spChg>
        <pc:spChg chg="add mod">
          <ac:chgData name="Jan Kristiansen" userId="a91fd70066e0f7b6" providerId="LiveId" clId="{7BB499B3-CCFD-41DC-94EC-7BEC2B64917B}" dt="2020-01-23T14:03:08.207" v="471" actId="1035"/>
          <ac:spMkLst>
            <pc:docMk/>
            <pc:sldMk cId="237640399" sldId="312"/>
            <ac:spMk id="28" creationId="{514F9899-0404-4C38-B711-3658871A29D0}"/>
          </ac:spMkLst>
        </pc:spChg>
        <pc:spChg chg="add mod">
          <ac:chgData name="Jan Kristiansen" userId="a91fd70066e0f7b6" providerId="LiveId" clId="{7BB499B3-CCFD-41DC-94EC-7BEC2B64917B}" dt="2020-01-23T14:05:07.770" v="502" actId="255"/>
          <ac:spMkLst>
            <pc:docMk/>
            <pc:sldMk cId="237640399" sldId="312"/>
            <ac:spMk id="29" creationId="{7D6A4B2D-17F8-4EB0-9E5E-182C2B23B880}"/>
          </ac:spMkLst>
        </pc:spChg>
        <pc:spChg chg="add mod">
          <ac:chgData name="Jan Kristiansen" userId="a91fd70066e0f7b6" providerId="LiveId" clId="{7BB499B3-CCFD-41DC-94EC-7BEC2B64917B}" dt="2020-01-23T14:02:44.257" v="446" actId="1036"/>
          <ac:spMkLst>
            <pc:docMk/>
            <pc:sldMk cId="237640399" sldId="312"/>
            <ac:spMk id="30" creationId="{47A58B82-CB35-42BA-9E20-B051038B6595}"/>
          </ac:spMkLst>
        </pc:spChg>
        <pc:spChg chg="add mod">
          <ac:chgData name="Jan Kristiansen" userId="a91fd70066e0f7b6" providerId="LiveId" clId="{7BB499B3-CCFD-41DC-94EC-7BEC2B64917B}" dt="2020-01-23T14:03:57.376" v="482" actId="1076"/>
          <ac:spMkLst>
            <pc:docMk/>
            <pc:sldMk cId="237640399" sldId="312"/>
            <ac:spMk id="31" creationId="{74B35A39-463F-4995-A89D-A2961EACFEE7}"/>
          </ac:spMkLst>
        </pc:spChg>
        <pc:spChg chg="add mod">
          <ac:chgData name="Jan Kristiansen" userId="a91fd70066e0f7b6" providerId="LiveId" clId="{7BB499B3-CCFD-41DC-94EC-7BEC2B64917B}" dt="2020-01-23T14:04:46.834" v="501" actId="1035"/>
          <ac:spMkLst>
            <pc:docMk/>
            <pc:sldMk cId="237640399" sldId="312"/>
            <ac:spMk id="32" creationId="{4D2D629C-2E08-4169-BFF7-A4B563156BCE}"/>
          </ac:spMkLst>
        </pc:spChg>
        <pc:spChg chg="add del mod">
          <ac:chgData name="Jan Kristiansen" userId="a91fd70066e0f7b6" providerId="LiveId" clId="{7BB499B3-CCFD-41DC-94EC-7BEC2B64917B}" dt="2020-01-23T14:25:46.801" v="513" actId="478"/>
          <ac:spMkLst>
            <pc:docMk/>
            <pc:sldMk cId="237640399" sldId="312"/>
            <ac:spMk id="33" creationId="{12DA7DE7-4347-4C39-AC4D-6C735043B4A4}"/>
          </ac:spMkLst>
        </pc:spChg>
        <pc:spChg chg="add mod">
          <ac:chgData name="Jan Kristiansen" userId="a91fd70066e0f7b6" providerId="LiveId" clId="{7BB499B3-CCFD-41DC-94EC-7BEC2B64917B}" dt="2020-01-23T17:43:42.529" v="701" actId="6549"/>
          <ac:spMkLst>
            <pc:docMk/>
            <pc:sldMk cId="237640399" sldId="312"/>
            <ac:spMk id="42" creationId="{BC2E84A5-9F3B-4DDF-8A82-8313993BF8B6}"/>
          </ac:spMkLst>
        </pc:spChg>
        <pc:picChg chg="del">
          <ac:chgData name="Jan Kristiansen" userId="a91fd70066e0f7b6" providerId="LiveId" clId="{7BB499B3-CCFD-41DC-94EC-7BEC2B64917B}" dt="2020-01-23T13:40:20.449" v="1" actId="478"/>
          <ac:picMkLst>
            <pc:docMk/>
            <pc:sldMk cId="237640399" sldId="312"/>
            <ac:picMk id="22" creationId="{00000000-0000-0000-0000-000000000000}"/>
          </ac:picMkLst>
        </pc:picChg>
        <pc:picChg chg="add del mod">
          <ac:chgData name="Jan Kristiansen" userId="a91fd70066e0f7b6" providerId="LiveId" clId="{7BB499B3-CCFD-41DC-94EC-7BEC2B64917B}" dt="2020-01-23T14:24:30.917" v="510" actId="478"/>
          <ac:picMkLst>
            <pc:docMk/>
            <pc:sldMk cId="237640399" sldId="312"/>
            <ac:picMk id="35" creationId="{0FC7791E-71D7-46D1-B214-952C33CAFA6E}"/>
          </ac:picMkLst>
        </pc:picChg>
        <pc:picChg chg="add del mod">
          <ac:chgData name="Jan Kristiansen" userId="a91fd70066e0f7b6" providerId="LiveId" clId="{7BB499B3-CCFD-41DC-94EC-7BEC2B64917B}" dt="2020-01-23T14:24:30.917" v="510" actId="478"/>
          <ac:picMkLst>
            <pc:docMk/>
            <pc:sldMk cId="237640399" sldId="312"/>
            <ac:picMk id="37" creationId="{B1F29BA9-40E4-4F0C-9498-211A0C6D76CD}"/>
          </ac:picMkLst>
        </pc:picChg>
        <pc:picChg chg="add del mod">
          <ac:chgData name="Jan Kristiansen" userId="a91fd70066e0f7b6" providerId="LiveId" clId="{7BB499B3-CCFD-41DC-94EC-7BEC2B64917B}" dt="2020-01-23T14:29:00.628" v="532" actId="478"/>
          <ac:picMkLst>
            <pc:docMk/>
            <pc:sldMk cId="237640399" sldId="312"/>
            <ac:picMk id="39" creationId="{060C94E1-3D63-4749-936C-34C236E029A3}"/>
          </ac:picMkLst>
        </pc:picChg>
        <pc:picChg chg="add mod">
          <ac:chgData name="Jan Kristiansen" userId="a91fd70066e0f7b6" providerId="LiveId" clId="{7BB499B3-CCFD-41DC-94EC-7BEC2B64917B}" dt="2020-01-23T14:29:14.174" v="534" actId="14100"/>
          <ac:picMkLst>
            <pc:docMk/>
            <pc:sldMk cId="237640399" sldId="312"/>
            <ac:picMk id="41" creationId="{B9F57AC4-5745-4670-8967-AD865D6FB275}"/>
          </ac:picMkLst>
        </pc:picChg>
        <pc:cxnChg chg="mod">
          <ac:chgData name="Jan Kristiansen" userId="a91fd70066e0f7b6" providerId="LiveId" clId="{7BB499B3-CCFD-41DC-94EC-7BEC2B64917B}" dt="2020-01-23T13:51:27.097" v="267" actId="1582"/>
          <ac:cxnSpMkLst>
            <pc:docMk/>
            <pc:sldMk cId="237640399" sldId="312"/>
            <ac:cxnSpMk id="14" creationId="{00000000-0000-0000-0000-000000000000}"/>
          </ac:cxnSpMkLst>
        </pc:cxnChg>
      </pc:sldChg>
      <pc:sldChg chg="delSp del delAnim">
        <pc:chgData name="Jan Kristiansen" userId="a91fd70066e0f7b6" providerId="LiveId" clId="{7BB499B3-CCFD-41DC-94EC-7BEC2B64917B}" dt="2020-01-23T15:54:50.345" v="588" actId="47"/>
        <pc:sldMkLst>
          <pc:docMk/>
          <pc:sldMk cId="1490408360" sldId="313"/>
        </pc:sldMkLst>
        <pc:picChg chg="del">
          <ac:chgData name="Jan Kristiansen" userId="a91fd70066e0f7b6" providerId="LiveId" clId="{7BB499B3-CCFD-41DC-94EC-7BEC2B64917B}" dt="2020-01-23T13:40:30.779" v="2" actId="478"/>
          <ac:picMkLst>
            <pc:docMk/>
            <pc:sldMk cId="1490408360" sldId="313"/>
            <ac:picMk id="22" creationId="{00000000-0000-0000-0000-000000000000}"/>
          </ac:picMkLst>
        </pc:picChg>
      </pc:sldChg>
      <pc:sldChg chg="delSp del delAnim">
        <pc:chgData name="Jan Kristiansen" userId="a91fd70066e0f7b6" providerId="LiveId" clId="{7BB499B3-CCFD-41DC-94EC-7BEC2B64917B}" dt="2020-01-23T16:15:40.303" v="683" actId="47"/>
        <pc:sldMkLst>
          <pc:docMk/>
          <pc:sldMk cId="1308648936" sldId="314"/>
        </pc:sldMkLst>
        <pc:picChg chg="del">
          <ac:chgData name="Jan Kristiansen" userId="a91fd70066e0f7b6" providerId="LiveId" clId="{7BB499B3-CCFD-41DC-94EC-7BEC2B64917B}" dt="2020-01-23T13:41:17.981" v="9" actId="478"/>
          <ac:picMkLst>
            <pc:docMk/>
            <pc:sldMk cId="1308648936" sldId="314"/>
            <ac:picMk id="2" creationId="{00000000-0000-0000-0000-000000000000}"/>
          </ac:picMkLst>
        </pc:picChg>
      </pc:sldChg>
      <pc:sldChg chg="delSp delAnim">
        <pc:chgData name="Jan Kristiansen" userId="a91fd70066e0f7b6" providerId="LiveId" clId="{7BB499B3-CCFD-41DC-94EC-7BEC2B64917B}" dt="2020-01-23T13:41:51.528" v="14" actId="478"/>
        <pc:sldMkLst>
          <pc:docMk/>
          <pc:sldMk cId="874925913" sldId="316"/>
        </pc:sldMkLst>
        <pc:picChg chg="del">
          <ac:chgData name="Jan Kristiansen" userId="a91fd70066e0f7b6" providerId="LiveId" clId="{7BB499B3-CCFD-41DC-94EC-7BEC2B64917B}" dt="2020-01-23T13:41:51.528" v="14" actId="478"/>
          <ac:picMkLst>
            <pc:docMk/>
            <pc:sldMk cId="874925913" sldId="316"/>
            <ac:picMk id="3" creationId="{00000000-0000-0000-0000-000000000000}"/>
          </ac:picMkLst>
        </pc:picChg>
      </pc:sldChg>
      <pc:sldChg chg="delSp delAnim">
        <pc:chgData name="Jan Kristiansen" userId="a91fd70066e0f7b6" providerId="LiveId" clId="{7BB499B3-CCFD-41DC-94EC-7BEC2B64917B}" dt="2020-01-23T13:42:02.434" v="16" actId="478"/>
        <pc:sldMkLst>
          <pc:docMk/>
          <pc:sldMk cId="3534323942" sldId="317"/>
        </pc:sldMkLst>
        <pc:picChg chg="del">
          <ac:chgData name="Jan Kristiansen" userId="a91fd70066e0f7b6" providerId="LiveId" clId="{7BB499B3-CCFD-41DC-94EC-7BEC2B64917B}" dt="2020-01-23T13:42:02.434" v="16" actId="478"/>
          <ac:picMkLst>
            <pc:docMk/>
            <pc:sldMk cId="3534323942" sldId="317"/>
            <ac:picMk id="4" creationId="{00000000-0000-0000-0000-000000000000}"/>
          </ac:picMkLst>
        </pc:picChg>
      </pc:sldChg>
      <pc:sldChg chg="delSp delAnim">
        <pc:chgData name="Jan Kristiansen" userId="a91fd70066e0f7b6" providerId="LiveId" clId="{7BB499B3-CCFD-41DC-94EC-7BEC2B64917B}" dt="2020-01-23T13:42:12.404" v="18" actId="478"/>
        <pc:sldMkLst>
          <pc:docMk/>
          <pc:sldMk cId="3534323942" sldId="318"/>
        </pc:sldMkLst>
        <pc:picChg chg="del">
          <ac:chgData name="Jan Kristiansen" userId="a91fd70066e0f7b6" providerId="LiveId" clId="{7BB499B3-CCFD-41DC-94EC-7BEC2B64917B}" dt="2020-01-23T13:42:12.404" v="18" actId="478"/>
          <ac:picMkLst>
            <pc:docMk/>
            <pc:sldMk cId="3534323942" sldId="318"/>
            <ac:picMk id="3" creationId="{00000000-0000-0000-0000-000000000000}"/>
          </ac:picMkLst>
        </pc:picChg>
      </pc:sldChg>
      <pc:sldChg chg="delSp delAnim">
        <pc:chgData name="Jan Kristiansen" userId="a91fd70066e0f7b6" providerId="LiveId" clId="{7BB499B3-CCFD-41DC-94EC-7BEC2B64917B}" dt="2020-01-23T13:41:38.988" v="12" actId="478"/>
        <pc:sldMkLst>
          <pc:docMk/>
          <pc:sldMk cId="1940999747" sldId="319"/>
        </pc:sldMkLst>
        <pc:picChg chg="del">
          <ac:chgData name="Jan Kristiansen" userId="a91fd70066e0f7b6" providerId="LiveId" clId="{7BB499B3-CCFD-41DC-94EC-7BEC2B64917B}" dt="2020-01-23T13:41:38.988" v="12" actId="478"/>
          <ac:picMkLst>
            <pc:docMk/>
            <pc:sldMk cId="1940999747" sldId="319"/>
            <ac:picMk id="3" creationId="{00000000-0000-0000-0000-000000000000}"/>
          </ac:picMkLst>
        </pc:picChg>
      </pc:sldChg>
      <pc:sldChg chg="delSp delAnim">
        <pc:chgData name="Jan Kristiansen" userId="a91fd70066e0f7b6" providerId="LiveId" clId="{7BB499B3-CCFD-41DC-94EC-7BEC2B64917B}" dt="2020-01-23T13:41:56.628" v="15" actId="478"/>
        <pc:sldMkLst>
          <pc:docMk/>
          <pc:sldMk cId="572010794" sldId="320"/>
        </pc:sldMkLst>
        <pc:picChg chg="del">
          <ac:chgData name="Jan Kristiansen" userId="a91fd70066e0f7b6" providerId="LiveId" clId="{7BB499B3-CCFD-41DC-94EC-7BEC2B64917B}" dt="2020-01-23T13:41:56.628" v="15" actId="478"/>
          <ac:picMkLst>
            <pc:docMk/>
            <pc:sldMk cId="572010794" sldId="320"/>
            <ac:picMk id="4" creationId="{00000000-0000-0000-0000-000000000000}"/>
          </ac:picMkLst>
        </pc:picChg>
      </pc:sldChg>
      <pc:sldChg chg="delSp delAnim">
        <pc:chgData name="Jan Kristiansen" userId="a91fd70066e0f7b6" providerId="LiveId" clId="{7BB499B3-CCFD-41DC-94EC-7BEC2B64917B}" dt="2020-01-23T13:41:45.813" v="13" actId="478"/>
        <pc:sldMkLst>
          <pc:docMk/>
          <pc:sldMk cId="189658155" sldId="322"/>
        </pc:sldMkLst>
        <pc:picChg chg="del">
          <ac:chgData name="Jan Kristiansen" userId="a91fd70066e0f7b6" providerId="LiveId" clId="{7BB499B3-CCFD-41DC-94EC-7BEC2B64917B}" dt="2020-01-23T13:41:45.813" v="13" actId="478"/>
          <ac:picMkLst>
            <pc:docMk/>
            <pc:sldMk cId="189658155" sldId="322"/>
            <ac:picMk id="3" creationId="{00000000-0000-0000-0000-000000000000}"/>
          </ac:picMkLst>
        </pc:picChg>
      </pc:sldChg>
      <pc:sldChg chg="delSp delAnim">
        <pc:chgData name="Jan Kristiansen" userId="a91fd70066e0f7b6" providerId="LiveId" clId="{7BB499B3-CCFD-41DC-94EC-7BEC2B64917B}" dt="2020-01-23T13:41:31.984" v="11" actId="478"/>
        <pc:sldMkLst>
          <pc:docMk/>
          <pc:sldMk cId="1023599101" sldId="323"/>
        </pc:sldMkLst>
        <pc:picChg chg="del">
          <ac:chgData name="Jan Kristiansen" userId="a91fd70066e0f7b6" providerId="LiveId" clId="{7BB499B3-CCFD-41DC-94EC-7BEC2B64917B}" dt="2020-01-23T13:41:31.984" v="11" actId="478"/>
          <ac:picMkLst>
            <pc:docMk/>
            <pc:sldMk cId="1023599101" sldId="323"/>
            <ac:picMk id="5" creationId="{00000000-0000-0000-0000-000000000000}"/>
          </ac:picMkLst>
        </pc:picChg>
      </pc:sldChg>
      <pc:sldChg chg="delSp delAnim">
        <pc:chgData name="Jan Kristiansen" userId="a91fd70066e0f7b6" providerId="LiveId" clId="{7BB499B3-CCFD-41DC-94EC-7BEC2B64917B}" dt="2020-01-23T13:42:07.508" v="17" actId="478"/>
        <pc:sldMkLst>
          <pc:docMk/>
          <pc:sldMk cId="2410010278" sldId="324"/>
        </pc:sldMkLst>
        <pc:picChg chg="del">
          <ac:chgData name="Jan Kristiansen" userId="a91fd70066e0f7b6" providerId="LiveId" clId="{7BB499B3-CCFD-41DC-94EC-7BEC2B64917B}" dt="2020-01-23T13:42:07.508" v="17" actId="478"/>
          <ac:picMkLst>
            <pc:docMk/>
            <pc:sldMk cId="2410010278" sldId="324"/>
            <ac:picMk id="2" creationId="{00000000-0000-0000-0000-000000000000}"/>
          </ac:picMkLst>
        </pc:picChg>
      </pc:sldChg>
      <pc:sldChg chg="add">
        <pc:chgData name="Jan Kristiansen" userId="a91fd70066e0f7b6" providerId="LiveId" clId="{7BB499B3-CCFD-41DC-94EC-7BEC2B64917B}" dt="2020-01-23T13:43:38.048" v="20"/>
        <pc:sldMkLst>
          <pc:docMk/>
          <pc:sldMk cId="3930434110" sldId="347"/>
        </pc:sldMkLst>
      </pc:sldChg>
      <pc:sldChg chg="delSp add del">
        <pc:chgData name="Jan Kristiansen" userId="a91fd70066e0f7b6" providerId="LiveId" clId="{7BB499B3-CCFD-41DC-94EC-7BEC2B64917B}" dt="2020-01-23T15:48:53.269" v="554" actId="47"/>
        <pc:sldMkLst>
          <pc:docMk/>
          <pc:sldMk cId="1237540445" sldId="348"/>
        </pc:sldMkLst>
        <pc:grpChg chg="del">
          <ac:chgData name="Jan Kristiansen" userId="a91fd70066e0f7b6" providerId="LiveId" clId="{7BB499B3-CCFD-41DC-94EC-7BEC2B64917B}" dt="2020-01-23T13:54:34.450" v="270" actId="478"/>
          <ac:grpSpMkLst>
            <pc:docMk/>
            <pc:sldMk cId="1237540445" sldId="348"/>
            <ac:grpSpMk id="7" creationId="{00000000-0000-0000-0000-000000000000}"/>
          </ac:grpSpMkLst>
        </pc:grpChg>
      </pc:sldChg>
      <pc:sldChg chg="add modNotesTx">
        <pc:chgData name="Jan Kristiansen" userId="a91fd70066e0f7b6" providerId="LiveId" clId="{7BB499B3-CCFD-41DC-94EC-7BEC2B64917B}" dt="2020-01-23T17:34:45.329" v="698" actId="20577"/>
        <pc:sldMkLst>
          <pc:docMk/>
          <pc:sldMk cId="441084899" sldId="349"/>
        </pc:sldMkLst>
      </pc:sldChg>
      <pc:sldChg chg="addSp delSp add modNotesTx">
        <pc:chgData name="Jan Kristiansen" userId="a91fd70066e0f7b6" providerId="LiveId" clId="{7BB499B3-CCFD-41DC-94EC-7BEC2B64917B}" dt="2020-01-23T15:54:35.064" v="587"/>
        <pc:sldMkLst>
          <pc:docMk/>
          <pc:sldMk cId="2135685656" sldId="350"/>
        </pc:sldMkLst>
        <pc:spChg chg="del">
          <ac:chgData name="Jan Kristiansen" userId="a91fd70066e0f7b6" providerId="LiveId" clId="{7BB499B3-CCFD-41DC-94EC-7BEC2B64917B}" dt="2020-01-23T15:54:33.690" v="586" actId="478"/>
          <ac:spMkLst>
            <pc:docMk/>
            <pc:sldMk cId="2135685656" sldId="350"/>
            <ac:spMk id="23" creationId="{00000000-0000-0000-0000-000000000000}"/>
          </ac:spMkLst>
        </pc:spChg>
        <pc:spChg chg="add">
          <ac:chgData name="Jan Kristiansen" userId="a91fd70066e0f7b6" providerId="LiveId" clId="{7BB499B3-CCFD-41DC-94EC-7BEC2B64917B}" dt="2020-01-23T15:54:35.064" v="587"/>
          <ac:spMkLst>
            <pc:docMk/>
            <pc:sldMk cId="2135685656" sldId="350"/>
            <ac:spMk id="24" creationId="{75B2A3A0-0764-4837-B5E5-A9EF269BDFFD}"/>
          </ac:spMkLst>
        </pc:spChg>
      </pc:sldChg>
      <pc:sldChg chg="addSp delSp modSp add">
        <pc:chgData name="Jan Kristiansen" userId="a91fd70066e0f7b6" providerId="LiveId" clId="{7BB499B3-CCFD-41DC-94EC-7BEC2B64917B}" dt="2020-01-23T16:00:35.419" v="618"/>
        <pc:sldMkLst>
          <pc:docMk/>
          <pc:sldMk cId="3128224118" sldId="351"/>
        </pc:sldMkLst>
        <pc:spChg chg="ord">
          <ac:chgData name="Jan Kristiansen" userId="a91fd70066e0f7b6" providerId="LiveId" clId="{7BB499B3-CCFD-41DC-94EC-7BEC2B64917B}" dt="2020-01-23T15:58:04.143" v="599" actId="167"/>
          <ac:spMkLst>
            <pc:docMk/>
            <pc:sldMk cId="3128224118" sldId="351"/>
            <ac:spMk id="18" creationId="{00000000-0000-0000-0000-000000000000}"/>
          </ac:spMkLst>
        </pc:spChg>
        <pc:spChg chg="del">
          <ac:chgData name="Jan Kristiansen" userId="a91fd70066e0f7b6" providerId="LiveId" clId="{7BB499B3-CCFD-41DC-94EC-7BEC2B64917B}" dt="2020-01-23T15:56:11.347" v="590" actId="478"/>
          <ac:spMkLst>
            <pc:docMk/>
            <pc:sldMk cId="3128224118" sldId="351"/>
            <ac:spMk id="23" creationId="{00000000-0000-0000-0000-000000000000}"/>
          </ac:spMkLst>
        </pc:spChg>
        <pc:spChg chg="add">
          <ac:chgData name="Jan Kristiansen" userId="a91fd70066e0f7b6" providerId="LiveId" clId="{7BB499B3-CCFD-41DC-94EC-7BEC2B64917B}" dt="2020-01-23T15:56:12.675" v="591"/>
          <ac:spMkLst>
            <pc:docMk/>
            <pc:sldMk cId="3128224118" sldId="351"/>
            <ac:spMk id="33" creationId="{987F830B-BD3D-4218-99F6-BD43F2027956}"/>
          </ac:spMkLst>
        </pc:spChg>
        <pc:spChg chg="add del ord">
          <ac:chgData name="Jan Kristiansen" userId="a91fd70066e0f7b6" providerId="LiveId" clId="{7BB499B3-CCFD-41DC-94EC-7BEC2B64917B}" dt="2020-01-23T15:59:36.658" v="610" actId="478"/>
          <ac:spMkLst>
            <pc:docMk/>
            <pc:sldMk cId="3128224118" sldId="351"/>
            <ac:spMk id="36" creationId="{F15B3A78-DF4F-406B-8B3C-478FB0BAB4C8}"/>
          </ac:spMkLst>
        </pc:spChg>
        <pc:spChg chg="add del ord">
          <ac:chgData name="Jan Kristiansen" userId="a91fd70066e0f7b6" providerId="LiveId" clId="{7BB499B3-CCFD-41DC-94EC-7BEC2B64917B}" dt="2020-01-23T15:59:43.298" v="612" actId="478"/>
          <ac:spMkLst>
            <pc:docMk/>
            <pc:sldMk cId="3128224118" sldId="351"/>
            <ac:spMk id="37" creationId="{795C7681-B88F-4178-AEA2-0C766CB2871B}"/>
          </ac:spMkLst>
        </pc:spChg>
        <pc:spChg chg="add del ord">
          <ac:chgData name="Jan Kristiansen" userId="a91fd70066e0f7b6" providerId="LiveId" clId="{7BB499B3-CCFD-41DC-94EC-7BEC2B64917B}" dt="2020-01-23T15:58:23.845" v="603" actId="21"/>
          <ac:spMkLst>
            <pc:docMk/>
            <pc:sldMk cId="3128224118" sldId="351"/>
            <ac:spMk id="38" creationId="{5FF50943-1A9C-4417-B4B7-F96C6036B505}"/>
          </ac:spMkLst>
        </pc:spChg>
        <pc:spChg chg="add del">
          <ac:chgData name="Jan Kristiansen" userId="a91fd70066e0f7b6" providerId="LiveId" clId="{7BB499B3-CCFD-41DC-94EC-7BEC2B64917B}" dt="2020-01-23T15:58:18.704" v="602"/>
          <ac:spMkLst>
            <pc:docMk/>
            <pc:sldMk cId="3128224118" sldId="351"/>
            <ac:spMk id="39" creationId="{2C74E3CD-AAD3-4079-A4FF-0DB1D8950DBA}"/>
          </ac:spMkLst>
        </pc:spChg>
        <pc:spChg chg="add del">
          <ac:chgData name="Jan Kristiansen" userId="a91fd70066e0f7b6" providerId="LiveId" clId="{7BB499B3-CCFD-41DC-94EC-7BEC2B64917B}" dt="2020-01-23T15:59:32.877" v="609" actId="478"/>
          <ac:spMkLst>
            <pc:docMk/>
            <pc:sldMk cId="3128224118" sldId="351"/>
            <ac:spMk id="40" creationId="{91FB25AC-3CED-4D84-929A-A1578297D5FC}"/>
          </ac:spMkLst>
        </pc:spChg>
        <pc:spChg chg="add">
          <ac:chgData name="Jan Kristiansen" userId="a91fd70066e0f7b6" providerId="LiveId" clId="{7BB499B3-CCFD-41DC-94EC-7BEC2B64917B}" dt="2020-01-23T15:59:56.094" v="614"/>
          <ac:spMkLst>
            <pc:docMk/>
            <pc:sldMk cId="3128224118" sldId="351"/>
            <ac:spMk id="42" creationId="{24BC277B-404D-4EC4-A8C8-FEDEAEA2BBA0}"/>
          </ac:spMkLst>
        </pc:spChg>
        <pc:spChg chg="add">
          <ac:chgData name="Jan Kristiansen" userId="a91fd70066e0f7b6" providerId="LiveId" clId="{7BB499B3-CCFD-41DC-94EC-7BEC2B64917B}" dt="2020-01-23T16:00:16.717" v="616"/>
          <ac:spMkLst>
            <pc:docMk/>
            <pc:sldMk cId="3128224118" sldId="351"/>
            <ac:spMk id="44" creationId="{A5B17A12-6D50-4870-B3CF-E06B788C2222}"/>
          </ac:spMkLst>
        </pc:spChg>
        <pc:spChg chg="add">
          <ac:chgData name="Jan Kristiansen" userId="a91fd70066e0f7b6" providerId="LiveId" clId="{7BB499B3-CCFD-41DC-94EC-7BEC2B64917B}" dt="2020-01-23T16:00:35.419" v="618"/>
          <ac:spMkLst>
            <pc:docMk/>
            <pc:sldMk cId="3128224118" sldId="351"/>
            <ac:spMk id="46" creationId="{1C4DA883-BA51-4F80-8A72-45FE7AFAF7E4}"/>
          </ac:spMkLst>
        </pc:spChg>
        <pc:cxnChg chg="add del ord">
          <ac:chgData name="Jan Kristiansen" userId="a91fd70066e0f7b6" providerId="LiveId" clId="{7BB499B3-CCFD-41DC-94EC-7BEC2B64917B}" dt="2020-01-23T15:59:39.142" v="611" actId="478"/>
          <ac:cxnSpMkLst>
            <pc:docMk/>
            <pc:sldMk cId="3128224118" sldId="351"/>
            <ac:cxnSpMk id="34" creationId="{C67E13BD-AC95-4B6E-990A-46B97887268E}"/>
          </ac:cxnSpMkLst>
        </pc:cxnChg>
        <pc:cxnChg chg="add del ord">
          <ac:chgData name="Jan Kristiansen" userId="a91fd70066e0f7b6" providerId="LiveId" clId="{7BB499B3-CCFD-41DC-94EC-7BEC2B64917B}" dt="2020-01-23T15:59:46.095" v="613" actId="478"/>
          <ac:cxnSpMkLst>
            <pc:docMk/>
            <pc:sldMk cId="3128224118" sldId="351"/>
            <ac:cxnSpMk id="35" creationId="{25486133-4F72-4DE3-A7B4-AEEB1B707ADA}"/>
          </ac:cxnSpMkLst>
        </pc:cxnChg>
        <pc:cxnChg chg="add">
          <ac:chgData name="Jan Kristiansen" userId="a91fd70066e0f7b6" providerId="LiveId" clId="{7BB499B3-CCFD-41DC-94EC-7BEC2B64917B}" dt="2020-01-23T16:00:04.328" v="615"/>
          <ac:cxnSpMkLst>
            <pc:docMk/>
            <pc:sldMk cId="3128224118" sldId="351"/>
            <ac:cxnSpMk id="43" creationId="{E71894B4-1F7E-4E8D-92F0-11280D88F6A2}"/>
          </ac:cxnSpMkLst>
        </pc:cxnChg>
        <pc:cxnChg chg="add">
          <ac:chgData name="Jan Kristiansen" userId="a91fd70066e0f7b6" providerId="LiveId" clId="{7BB499B3-CCFD-41DC-94EC-7BEC2B64917B}" dt="2020-01-23T16:00:26.560" v="617"/>
          <ac:cxnSpMkLst>
            <pc:docMk/>
            <pc:sldMk cId="3128224118" sldId="351"/>
            <ac:cxnSpMk id="45" creationId="{D27BF0DF-E252-4CDC-AE2B-1579A775F4D6}"/>
          </ac:cxnSpMkLst>
        </pc:cxnChg>
      </pc:sldChg>
      <pc:sldChg chg="addSp delSp add">
        <pc:chgData name="Jan Kristiansen" userId="a91fd70066e0f7b6" providerId="LiveId" clId="{7BB499B3-CCFD-41DC-94EC-7BEC2B64917B}" dt="2020-01-23T16:03:07.016" v="627" actId="478"/>
        <pc:sldMkLst>
          <pc:docMk/>
          <pc:sldMk cId="3423191640" sldId="352"/>
        </pc:sldMkLst>
        <pc:spChg chg="del">
          <ac:chgData name="Jan Kristiansen" userId="a91fd70066e0f7b6" providerId="LiveId" clId="{7BB499B3-CCFD-41DC-94EC-7BEC2B64917B}" dt="2020-01-23T16:01:52.311" v="621" actId="478"/>
          <ac:spMkLst>
            <pc:docMk/>
            <pc:sldMk cId="3423191640" sldId="352"/>
            <ac:spMk id="33" creationId="{987F830B-BD3D-4218-99F6-BD43F2027956}"/>
          </ac:spMkLst>
        </pc:spChg>
        <pc:spChg chg="add">
          <ac:chgData name="Jan Kristiansen" userId="a91fd70066e0f7b6" providerId="LiveId" clId="{7BB499B3-CCFD-41DC-94EC-7BEC2B64917B}" dt="2020-01-23T16:01:53.701" v="622"/>
          <ac:spMkLst>
            <pc:docMk/>
            <pc:sldMk cId="3423191640" sldId="352"/>
            <ac:spMk id="36" creationId="{0BBCC98A-1B10-4040-849A-7A894E2B7195}"/>
          </ac:spMkLst>
        </pc:spChg>
        <pc:spChg chg="del">
          <ac:chgData name="Jan Kristiansen" userId="a91fd70066e0f7b6" providerId="LiveId" clId="{7BB499B3-CCFD-41DC-94EC-7BEC2B64917B}" dt="2020-01-23T16:02:51.657" v="624" actId="478"/>
          <ac:spMkLst>
            <pc:docMk/>
            <pc:sldMk cId="3423191640" sldId="352"/>
            <ac:spMk id="44" creationId="{A5B17A12-6D50-4870-B3CF-E06B788C2222}"/>
          </ac:spMkLst>
        </pc:spChg>
        <pc:spChg chg="del">
          <ac:chgData name="Jan Kristiansen" userId="a91fd70066e0f7b6" providerId="LiveId" clId="{7BB499B3-CCFD-41DC-94EC-7BEC2B64917B}" dt="2020-01-23T16:03:00.344" v="626" actId="478"/>
          <ac:spMkLst>
            <pc:docMk/>
            <pc:sldMk cId="3423191640" sldId="352"/>
            <ac:spMk id="46" creationId="{1C4DA883-BA51-4F80-8A72-45FE7AFAF7E4}"/>
          </ac:spMkLst>
        </pc:spChg>
        <pc:picChg chg="add">
          <ac:chgData name="Jan Kristiansen" userId="a91fd70066e0f7b6" providerId="LiveId" clId="{7BB499B3-CCFD-41DC-94EC-7BEC2B64917B}" dt="2020-01-23T16:02:34.065" v="623"/>
          <ac:picMkLst>
            <pc:docMk/>
            <pc:sldMk cId="3423191640" sldId="352"/>
            <ac:picMk id="37" creationId="{CBAC17D6-96CB-4A26-A04A-9FD2B8759CDE}"/>
          </ac:picMkLst>
        </pc:picChg>
        <pc:cxnChg chg="del">
          <ac:chgData name="Jan Kristiansen" userId="a91fd70066e0f7b6" providerId="LiveId" clId="{7BB499B3-CCFD-41DC-94EC-7BEC2B64917B}" dt="2020-01-23T16:02:54.626" v="625" actId="478"/>
          <ac:cxnSpMkLst>
            <pc:docMk/>
            <pc:sldMk cId="3423191640" sldId="352"/>
            <ac:cxnSpMk id="43" creationId="{E71894B4-1F7E-4E8D-92F0-11280D88F6A2}"/>
          </ac:cxnSpMkLst>
        </pc:cxnChg>
        <pc:cxnChg chg="del">
          <ac:chgData name="Jan Kristiansen" userId="a91fd70066e0f7b6" providerId="LiveId" clId="{7BB499B3-CCFD-41DC-94EC-7BEC2B64917B}" dt="2020-01-23T16:03:07.016" v="627" actId="478"/>
          <ac:cxnSpMkLst>
            <pc:docMk/>
            <pc:sldMk cId="3423191640" sldId="352"/>
            <ac:cxnSpMk id="45" creationId="{D27BF0DF-E252-4CDC-AE2B-1579A775F4D6}"/>
          </ac:cxnSpMkLst>
        </pc:cxnChg>
      </pc:sldChg>
      <pc:sldChg chg="addSp delSp add">
        <pc:chgData name="Jan Kristiansen" userId="a91fd70066e0f7b6" providerId="LiveId" clId="{7BB499B3-CCFD-41DC-94EC-7BEC2B64917B}" dt="2020-01-23T16:04:26.220" v="632"/>
        <pc:sldMkLst>
          <pc:docMk/>
          <pc:sldMk cId="683054300" sldId="353"/>
        </pc:sldMkLst>
        <pc:spChg chg="add">
          <ac:chgData name="Jan Kristiansen" userId="a91fd70066e0f7b6" providerId="LiveId" clId="{7BB499B3-CCFD-41DC-94EC-7BEC2B64917B}" dt="2020-01-23T16:04:26.220" v="632"/>
          <ac:spMkLst>
            <pc:docMk/>
            <pc:sldMk cId="683054300" sldId="353"/>
            <ac:spMk id="33" creationId="{358B43B8-944E-4D20-B521-887147127AAC}"/>
          </ac:spMkLst>
        </pc:spChg>
        <pc:spChg chg="del">
          <ac:chgData name="Jan Kristiansen" userId="a91fd70066e0f7b6" providerId="LiveId" clId="{7BB499B3-CCFD-41DC-94EC-7BEC2B64917B}" dt="2020-01-23T16:04:01.412" v="631" actId="478"/>
          <ac:spMkLst>
            <pc:docMk/>
            <pc:sldMk cId="683054300" sldId="353"/>
            <ac:spMk id="36" creationId="{0BBCC98A-1B10-4040-849A-7A894E2B7195}"/>
          </ac:spMkLst>
        </pc:spChg>
        <pc:picChg chg="del">
          <ac:chgData name="Jan Kristiansen" userId="a91fd70066e0f7b6" providerId="LiveId" clId="{7BB499B3-CCFD-41DC-94EC-7BEC2B64917B}" dt="2020-01-23T16:03:58.022" v="630" actId="478"/>
          <ac:picMkLst>
            <pc:docMk/>
            <pc:sldMk cId="683054300" sldId="353"/>
            <ac:picMk id="37" creationId="{CBAC17D6-96CB-4A26-A04A-9FD2B8759CDE}"/>
          </ac:picMkLst>
        </pc:picChg>
      </pc:sldChg>
      <pc:sldChg chg="addSp delSp add">
        <pc:chgData name="Jan Kristiansen" userId="a91fd70066e0f7b6" providerId="LiveId" clId="{7BB499B3-CCFD-41DC-94EC-7BEC2B64917B}" dt="2020-01-23T16:06:13.579" v="638"/>
        <pc:sldMkLst>
          <pc:docMk/>
          <pc:sldMk cId="3079018695" sldId="354"/>
        </pc:sldMkLst>
        <pc:spChg chg="del">
          <ac:chgData name="Jan Kristiansen" userId="a91fd70066e0f7b6" providerId="LiveId" clId="{7BB499B3-CCFD-41DC-94EC-7BEC2B64917B}" dt="2020-01-23T16:05:42.418" v="635" actId="478"/>
          <ac:spMkLst>
            <pc:docMk/>
            <pc:sldMk cId="3079018695" sldId="354"/>
            <ac:spMk id="23" creationId="{00000000-0000-0000-0000-000000000000}"/>
          </ac:spMkLst>
        </pc:spChg>
        <pc:spChg chg="add">
          <ac:chgData name="Jan Kristiansen" userId="a91fd70066e0f7b6" providerId="LiveId" clId="{7BB499B3-CCFD-41DC-94EC-7BEC2B64917B}" dt="2020-01-23T16:05:43.684" v="636"/>
          <ac:spMkLst>
            <pc:docMk/>
            <pc:sldMk cId="3079018695" sldId="354"/>
            <ac:spMk id="33" creationId="{04D12C78-BB99-4A11-8B10-A8AF3D14E359}"/>
          </ac:spMkLst>
        </pc:spChg>
        <pc:grpChg chg="add">
          <ac:chgData name="Jan Kristiansen" userId="a91fd70066e0f7b6" providerId="LiveId" clId="{7BB499B3-CCFD-41DC-94EC-7BEC2B64917B}" dt="2020-01-23T16:06:13.579" v="638"/>
          <ac:grpSpMkLst>
            <pc:docMk/>
            <pc:sldMk cId="3079018695" sldId="354"/>
            <ac:grpSpMk id="35" creationId="{E4FE0C9C-9F73-4E12-92BB-8D1E0AF98DCF}"/>
          </ac:grpSpMkLst>
        </pc:grpChg>
        <pc:picChg chg="add">
          <ac:chgData name="Jan Kristiansen" userId="a91fd70066e0f7b6" providerId="LiveId" clId="{7BB499B3-CCFD-41DC-94EC-7BEC2B64917B}" dt="2020-01-23T16:06:01.095" v="637"/>
          <ac:picMkLst>
            <pc:docMk/>
            <pc:sldMk cId="3079018695" sldId="354"/>
            <ac:picMk id="34" creationId="{37DA5C73-8512-4B4A-BEE9-001FE6E10FBA}"/>
          </ac:picMkLst>
        </pc:picChg>
      </pc:sldChg>
      <pc:sldChg chg="addSp delSp modSp add">
        <pc:chgData name="Jan Kristiansen" userId="a91fd70066e0f7b6" providerId="LiveId" clId="{7BB499B3-CCFD-41DC-94EC-7BEC2B64917B}" dt="2020-01-23T16:10:13.599" v="663" actId="14100"/>
        <pc:sldMkLst>
          <pc:docMk/>
          <pc:sldMk cId="3841754507" sldId="355"/>
        </pc:sldMkLst>
        <pc:spChg chg="del">
          <ac:chgData name="Jan Kristiansen" userId="a91fd70066e0f7b6" providerId="LiveId" clId="{7BB499B3-CCFD-41DC-94EC-7BEC2B64917B}" dt="2020-01-23T16:07:12.231" v="642" actId="478"/>
          <ac:spMkLst>
            <pc:docMk/>
            <pc:sldMk cId="3841754507" sldId="355"/>
            <ac:spMk id="33" creationId="{04D12C78-BB99-4A11-8B10-A8AF3D14E359}"/>
          </ac:spMkLst>
        </pc:spChg>
        <pc:spChg chg="add">
          <ac:chgData name="Jan Kristiansen" userId="a91fd70066e0f7b6" providerId="LiveId" clId="{7BB499B3-CCFD-41DC-94EC-7BEC2B64917B}" dt="2020-01-23T16:07:26.126" v="643"/>
          <ac:spMkLst>
            <pc:docMk/>
            <pc:sldMk cId="3841754507" sldId="355"/>
            <ac:spMk id="40" creationId="{0853CE07-6E80-4DD9-B7E6-2AF66488F860}"/>
          </ac:spMkLst>
        </pc:spChg>
        <pc:spChg chg="add mod">
          <ac:chgData name="Jan Kristiansen" userId="a91fd70066e0f7b6" providerId="LiveId" clId="{7BB499B3-CCFD-41DC-94EC-7BEC2B64917B}" dt="2020-01-23T16:10:05.709" v="662" actId="14100"/>
          <ac:spMkLst>
            <pc:docMk/>
            <pc:sldMk cId="3841754507" sldId="355"/>
            <ac:spMk id="42" creationId="{1A17554B-DA85-479F-90DB-A900E67617DE}"/>
          </ac:spMkLst>
        </pc:spChg>
        <pc:spChg chg="add mod">
          <ac:chgData name="Jan Kristiansen" userId="a91fd70066e0f7b6" providerId="LiveId" clId="{7BB499B3-CCFD-41DC-94EC-7BEC2B64917B}" dt="2020-01-23T16:10:13.599" v="663" actId="14100"/>
          <ac:spMkLst>
            <pc:docMk/>
            <pc:sldMk cId="3841754507" sldId="355"/>
            <ac:spMk id="43" creationId="{8E889207-4EF0-4279-95B0-8DA407B65B3C}"/>
          </ac:spMkLst>
        </pc:spChg>
        <pc:picChg chg="del">
          <ac:chgData name="Jan Kristiansen" userId="a91fd70066e0f7b6" providerId="LiveId" clId="{7BB499B3-CCFD-41DC-94EC-7BEC2B64917B}" dt="2020-01-23T16:07:08.419" v="641" actId="478"/>
          <ac:picMkLst>
            <pc:docMk/>
            <pc:sldMk cId="3841754507" sldId="355"/>
            <ac:picMk id="34" creationId="{37DA5C73-8512-4B4A-BEE9-001FE6E10FBA}"/>
          </ac:picMkLst>
        </pc:picChg>
      </pc:sldChg>
      <pc:sldChg chg="addSp delSp add">
        <pc:chgData name="Jan Kristiansen" userId="a91fd70066e0f7b6" providerId="LiveId" clId="{7BB499B3-CCFD-41DC-94EC-7BEC2B64917B}" dt="2020-01-23T16:13:16.212" v="670"/>
        <pc:sldMkLst>
          <pc:docMk/>
          <pc:sldMk cId="1618188404" sldId="356"/>
        </pc:sldMkLst>
        <pc:spChg chg="del">
          <ac:chgData name="Jan Kristiansen" userId="a91fd70066e0f7b6" providerId="LiveId" clId="{7BB499B3-CCFD-41DC-94EC-7BEC2B64917B}" dt="2020-01-23T16:12:49.667" v="667" actId="478"/>
          <ac:spMkLst>
            <pc:docMk/>
            <pc:sldMk cId="1618188404" sldId="356"/>
            <ac:spMk id="33" creationId="{04D12C78-BB99-4A11-8B10-A8AF3D14E359}"/>
          </ac:spMkLst>
        </pc:spChg>
        <pc:spChg chg="add">
          <ac:chgData name="Jan Kristiansen" userId="a91fd70066e0f7b6" providerId="LiveId" clId="{7BB499B3-CCFD-41DC-94EC-7BEC2B64917B}" dt="2020-01-23T16:12:50.933" v="668"/>
          <ac:spMkLst>
            <pc:docMk/>
            <pc:sldMk cId="1618188404" sldId="356"/>
            <ac:spMk id="40" creationId="{B37EEF8D-039E-4105-8411-254D2244BC1E}"/>
          </ac:spMkLst>
        </pc:spChg>
        <pc:spChg chg="add">
          <ac:chgData name="Jan Kristiansen" userId="a91fd70066e0f7b6" providerId="LiveId" clId="{7BB499B3-CCFD-41DC-94EC-7BEC2B64917B}" dt="2020-01-23T16:13:08.275" v="669"/>
          <ac:spMkLst>
            <pc:docMk/>
            <pc:sldMk cId="1618188404" sldId="356"/>
            <ac:spMk id="42" creationId="{F931E7E3-5652-4CFE-ABA7-3CF9396D669F}"/>
          </ac:spMkLst>
        </pc:spChg>
        <pc:spChg chg="add">
          <ac:chgData name="Jan Kristiansen" userId="a91fd70066e0f7b6" providerId="LiveId" clId="{7BB499B3-CCFD-41DC-94EC-7BEC2B64917B}" dt="2020-01-23T16:13:16.212" v="670"/>
          <ac:spMkLst>
            <pc:docMk/>
            <pc:sldMk cId="1618188404" sldId="356"/>
            <ac:spMk id="43" creationId="{150CE455-0B90-446A-B7D9-693F5F26B653}"/>
          </ac:spMkLst>
        </pc:spChg>
        <pc:picChg chg="del">
          <ac:chgData name="Jan Kristiansen" userId="a91fd70066e0f7b6" providerId="LiveId" clId="{7BB499B3-CCFD-41DC-94EC-7BEC2B64917B}" dt="2020-01-23T16:12:32.684" v="666" actId="478"/>
          <ac:picMkLst>
            <pc:docMk/>
            <pc:sldMk cId="1618188404" sldId="356"/>
            <ac:picMk id="34" creationId="{37DA5C73-8512-4B4A-BEE9-001FE6E10FBA}"/>
          </ac:picMkLst>
        </pc:picChg>
      </pc:sldChg>
      <pc:sldChg chg="addSp delSp modSp add">
        <pc:chgData name="Jan Kristiansen" userId="a91fd70066e0f7b6" providerId="LiveId" clId="{7BB499B3-CCFD-41DC-94EC-7BEC2B64917B}" dt="2020-01-23T16:15:24.820" v="682" actId="14100"/>
        <pc:sldMkLst>
          <pc:docMk/>
          <pc:sldMk cId="2720604307" sldId="357"/>
        </pc:sldMkLst>
        <pc:spChg chg="del">
          <ac:chgData name="Jan Kristiansen" userId="a91fd70066e0f7b6" providerId="LiveId" clId="{7BB499B3-CCFD-41DC-94EC-7BEC2B64917B}" dt="2020-01-23T16:14:19.403" v="673" actId="478"/>
          <ac:spMkLst>
            <pc:docMk/>
            <pc:sldMk cId="2720604307" sldId="357"/>
            <ac:spMk id="40" creationId="{B37EEF8D-039E-4105-8411-254D2244BC1E}"/>
          </ac:spMkLst>
        </pc:spChg>
        <pc:spChg chg="del">
          <ac:chgData name="Jan Kristiansen" userId="a91fd70066e0f7b6" providerId="LiveId" clId="{7BB499B3-CCFD-41DC-94EC-7BEC2B64917B}" dt="2020-01-23T16:14:35.667" v="676" actId="478"/>
          <ac:spMkLst>
            <pc:docMk/>
            <pc:sldMk cId="2720604307" sldId="357"/>
            <ac:spMk id="42" creationId="{F931E7E3-5652-4CFE-ABA7-3CF9396D669F}"/>
          </ac:spMkLst>
        </pc:spChg>
        <pc:spChg chg="del">
          <ac:chgData name="Jan Kristiansen" userId="a91fd70066e0f7b6" providerId="LiveId" clId="{7BB499B3-CCFD-41DC-94EC-7BEC2B64917B}" dt="2020-01-23T16:14:37.980" v="677" actId="478"/>
          <ac:spMkLst>
            <pc:docMk/>
            <pc:sldMk cId="2720604307" sldId="357"/>
            <ac:spMk id="43" creationId="{150CE455-0B90-446A-B7D9-693F5F26B653}"/>
          </ac:spMkLst>
        </pc:spChg>
        <pc:spChg chg="add">
          <ac:chgData name="Jan Kristiansen" userId="a91fd70066e0f7b6" providerId="LiveId" clId="{7BB499B3-CCFD-41DC-94EC-7BEC2B64917B}" dt="2020-01-23T16:14:20.684" v="674"/>
          <ac:spMkLst>
            <pc:docMk/>
            <pc:sldMk cId="2720604307" sldId="357"/>
            <ac:spMk id="44" creationId="{D1A220CE-DE58-4DF8-9BBA-362A096F1F7A}"/>
          </ac:spMkLst>
        </pc:spChg>
        <pc:spChg chg="add mod">
          <ac:chgData name="Jan Kristiansen" userId="a91fd70066e0f7b6" providerId="LiveId" clId="{7BB499B3-CCFD-41DC-94EC-7BEC2B64917B}" dt="2020-01-23T16:15:24.820" v="682" actId="14100"/>
          <ac:spMkLst>
            <pc:docMk/>
            <pc:sldMk cId="2720604307" sldId="357"/>
            <ac:spMk id="46" creationId="{E45D16D4-6403-4599-9412-095D485ECD63}"/>
          </ac:spMkLst>
        </pc:spChg>
        <pc:spChg chg="add">
          <ac:chgData name="Jan Kristiansen" userId="a91fd70066e0f7b6" providerId="LiveId" clId="{7BB499B3-CCFD-41DC-94EC-7BEC2B64917B}" dt="2020-01-23T16:14:58.494" v="679"/>
          <ac:spMkLst>
            <pc:docMk/>
            <pc:sldMk cId="2720604307" sldId="357"/>
            <ac:spMk id="47" creationId="{5B8860B9-38E2-4C19-8043-3B3288AF0432}"/>
          </ac:spMkLst>
        </pc:spChg>
        <pc:picChg chg="add">
          <ac:chgData name="Jan Kristiansen" userId="a91fd70066e0f7b6" providerId="LiveId" clId="{7BB499B3-CCFD-41DC-94EC-7BEC2B64917B}" dt="2020-01-23T16:14:30.840" v="675"/>
          <ac:picMkLst>
            <pc:docMk/>
            <pc:sldMk cId="2720604307" sldId="357"/>
            <ac:picMk id="45" creationId="{9052B0A8-F1F4-469F-A5F3-036C7618EB48}"/>
          </ac:picMkLst>
        </pc:picChg>
      </pc:sldChg>
      <pc:sldChg chg="addSp delSp add">
        <pc:chgData name="Jan Kristiansen" userId="a91fd70066e0f7b6" providerId="LiveId" clId="{7BB499B3-CCFD-41DC-94EC-7BEC2B64917B}" dt="2020-01-23T16:16:36.940" v="688"/>
        <pc:sldMkLst>
          <pc:docMk/>
          <pc:sldMk cId="3833275997" sldId="358"/>
        </pc:sldMkLst>
        <pc:spChg chg="add">
          <ac:chgData name="Jan Kristiansen" userId="a91fd70066e0f7b6" providerId="LiveId" clId="{7BB499B3-CCFD-41DC-94EC-7BEC2B64917B}" dt="2020-01-23T16:16:28.331" v="687"/>
          <ac:spMkLst>
            <pc:docMk/>
            <pc:sldMk cId="3833275997" sldId="358"/>
            <ac:spMk id="40" creationId="{266148C6-B5D1-48AC-8D96-78D29A4CAF50}"/>
          </ac:spMkLst>
        </pc:spChg>
        <pc:spChg chg="del">
          <ac:chgData name="Jan Kristiansen" userId="a91fd70066e0f7b6" providerId="LiveId" clId="{7BB499B3-CCFD-41DC-94EC-7BEC2B64917B}" dt="2020-01-23T16:16:10.864" v="686" actId="478"/>
          <ac:spMkLst>
            <pc:docMk/>
            <pc:sldMk cId="3833275997" sldId="358"/>
            <ac:spMk id="44" creationId="{D1A220CE-DE58-4DF8-9BBA-362A096F1F7A}"/>
          </ac:spMkLst>
        </pc:spChg>
        <pc:picChg chg="add">
          <ac:chgData name="Jan Kristiansen" userId="a91fd70066e0f7b6" providerId="LiveId" clId="{7BB499B3-CCFD-41DC-94EC-7BEC2B64917B}" dt="2020-01-23T16:16:36.940" v="688"/>
          <ac:picMkLst>
            <pc:docMk/>
            <pc:sldMk cId="3833275997" sldId="358"/>
            <ac:picMk id="42" creationId="{AC9631C0-B3F5-4DE1-AFAC-2C39EEA436F9}"/>
          </ac:picMkLst>
        </pc:picChg>
        <pc:picChg chg="del">
          <ac:chgData name="Jan Kristiansen" userId="a91fd70066e0f7b6" providerId="LiveId" clId="{7BB499B3-CCFD-41DC-94EC-7BEC2B64917B}" dt="2020-01-23T16:16:07.692" v="685" actId="478"/>
          <ac:picMkLst>
            <pc:docMk/>
            <pc:sldMk cId="3833275997" sldId="358"/>
            <ac:picMk id="45" creationId="{9052B0A8-F1F4-469F-A5F3-036C7618EB48}"/>
          </ac:picMkLst>
        </pc:picChg>
      </pc:sldChg>
      <pc:sldChg chg="add del">
        <pc:chgData name="Jan Kristiansen" userId="a91fd70066e0f7b6" providerId="LiveId" clId="{7BB499B3-CCFD-41DC-94EC-7BEC2B64917B}" dt="2020-01-23T16:52:38.551" v="692" actId="47"/>
        <pc:sldMkLst>
          <pc:docMk/>
          <pc:sldMk cId="3171419591" sldId="359"/>
        </pc:sldMkLst>
      </pc:sldChg>
    </pc:docChg>
  </pc:docChgLst>
  <pc:docChgLst>
    <pc:chgData name="Jan Kristiansen" userId="a91fd70066e0f7b6" providerId="LiveId" clId="{23BCF180-7318-4BEA-A2A1-DDBB7DDE077D}"/>
    <pc:docChg chg="undo custSel addSld delSld modSld sldOrd modMainMaster">
      <pc:chgData name="Jan Kristiansen" userId="a91fd70066e0f7b6" providerId="LiveId" clId="{23BCF180-7318-4BEA-A2A1-DDBB7DDE077D}" dt="2020-02-12T12:51:48.702" v="12472" actId="20577"/>
      <pc:docMkLst>
        <pc:docMk/>
      </pc:docMkLst>
      <pc:sldChg chg="addSp modSp modTransition modAnim modNotesTx">
        <pc:chgData name="Jan Kristiansen" userId="a91fd70066e0f7b6" providerId="LiveId" clId="{23BCF180-7318-4BEA-A2A1-DDBB7DDE077D}" dt="2020-02-11T13:17:00.026" v="10985" actId="1076"/>
        <pc:sldMkLst>
          <pc:docMk/>
          <pc:sldMk cId="3624054758" sldId="284"/>
        </pc:sldMkLst>
        <pc:picChg chg="add mod">
          <ac:chgData name="Jan Kristiansen" userId="a91fd70066e0f7b6" providerId="LiveId" clId="{23BCF180-7318-4BEA-A2A1-DDBB7DDE077D}" dt="2020-02-11T13:17:00.026" v="10985" actId="1076"/>
          <ac:picMkLst>
            <pc:docMk/>
            <pc:sldMk cId="3624054758" sldId="284"/>
            <ac:picMk id="2" creationId="{C15AD527-DE9D-49FD-A75E-8008D8676FAB}"/>
          </ac:picMkLst>
        </pc:picChg>
      </pc:sldChg>
      <pc:sldChg chg="addSp delSp modSp modTransition modAnim">
        <pc:chgData name="Jan Kristiansen" userId="a91fd70066e0f7b6" providerId="LiveId" clId="{23BCF180-7318-4BEA-A2A1-DDBB7DDE077D}" dt="2020-02-12T04:04:17.352" v="11574" actId="207"/>
        <pc:sldMkLst>
          <pc:docMk/>
          <pc:sldMk cId="237640399" sldId="312"/>
        </pc:sldMkLst>
        <pc:spChg chg="mod">
          <ac:chgData name="Jan Kristiansen" userId="a91fd70066e0f7b6" providerId="LiveId" clId="{23BCF180-7318-4BEA-A2A1-DDBB7DDE077D}" dt="2020-01-24T11:39:35.733" v="185" actId="5793"/>
          <ac:spMkLst>
            <pc:docMk/>
            <pc:sldMk cId="237640399" sldId="312"/>
            <ac:spMk id="42" creationId="{BC2E84A5-9F3B-4DDF-8A82-8313993BF8B6}"/>
          </ac:spMkLst>
        </pc:spChg>
        <pc:picChg chg="add mod">
          <ac:chgData name="Jan Kristiansen" userId="a91fd70066e0f7b6" providerId="LiveId" clId="{23BCF180-7318-4BEA-A2A1-DDBB7DDE077D}" dt="2020-02-11T13:19:56.446" v="10988" actId="1076"/>
          <ac:picMkLst>
            <pc:docMk/>
            <pc:sldMk cId="237640399" sldId="312"/>
            <ac:picMk id="33" creationId="{5E06C0CE-E63E-44BE-B555-F527C29462E1}"/>
          </ac:picMkLst>
        </pc:picChg>
        <pc:picChg chg="add mod">
          <ac:chgData name="Jan Kristiansen" userId="a91fd70066e0f7b6" providerId="LiveId" clId="{23BCF180-7318-4BEA-A2A1-DDBB7DDE077D}" dt="2020-02-12T04:04:17.352" v="11574" actId="207"/>
          <ac:picMkLst>
            <pc:docMk/>
            <pc:sldMk cId="237640399" sldId="312"/>
            <ac:picMk id="34" creationId="{C29E6473-082C-427C-8FF9-9E4B3CF6E1E9}"/>
          </ac:picMkLst>
        </pc:picChg>
        <pc:picChg chg="del">
          <ac:chgData name="Jan Kristiansen" userId="a91fd70066e0f7b6" providerId="LiveId" clId="{23BCF180-7318-4BEA-A2A1-DDBB7DDE077D}" dt="2020-02-12T03:53:29.741" v="11535" actId="478"/>
          <ac:picMkLst>
            <pc:docMk/>
            <pc:sldMk cId="237640399" sldId="312"/>
            <ac:picMk id="41" creationId="{B9F57AC4-5745-4670-8967-AD865D6FB275}"/>
          </ac:picMkLst>
        </pc:picChg>
      </pc:sldChg>
      <pc:sldChg chg="del">
        <pc:chgData name="Jan Kristiansen" userId="a91fd70066e0f7b6" providerId="LiveId" clId="{23BCF180-7318-4BEA-A2A1-DDBB7DDE077D}" dt="2020-01-27T16:46:51.165" v="9917" actId="47"/>
        <pc:sldMkLst>
          <pc:docMk/>
          <pc:sldMk cId="874925913" sldId="316"/>
        </pc:sldMkLst>
      </pc:sldChg>
      <pc:sldChg chg="del modNotesTx">
        <pc:chgData name="Jan Kristiansen" userId="a91fd70066e0f7b6" providerId="LiveId" clId="{23BCF180-7318-4BEA-A2A1-DDBB7DDE077D}" dt="2020-01-27T17:32:35.918" v="10695" actId="47"/>
        <pc:sldMkLst>
          <pc:docMk/>
          <pc:sldMk cId="3534323942" sldId="317"/>
        </pc:sldMkLst>
      </pc:sldChg>
      <pc:sldChg chg="del">
        <pc:chgData name="Jan Kristiansen" userId="a91fd70066e0f7b6" providerId="LiveId" clId="{23BCF180-7318-4BEA-A2A1-DDBB7DDE077D}" dt="2020-01-27T17:32:40.746" v="10697" actId="47"/>
        <pc:sldMkLst>
          <pc:docMk/>
          <pc:sldMk cId="3534323942" sldId="318"/>
        </pc:sldMkLst>
      </pc:sldChg>
      <pc:sldChg chg="del">
        <pc:chgData name="Jan Kristiansen" userId="a91fd70066e0f7b6" providerId="LiveId" clId="{23BCF180-7318-4BEA-A2A1-DDBB7DDE077D}" dt="2020-01-27T16:46:49.243" v="9915" actId="47"/>
        <pc:sldMkLst>
          <pc:docMk/>
          <pc:sldMk cId="1940999747" sldId="319"/>
        </pc:sldMkLst>
      </pc:sldChg>
      <pc:sldChg chg="del">
        <pc:chgData name="Jan Kristiansen" userId="a91fd70066e0f7b6" providerId="LiveId" clId="{23BCF180-7318-4BEA-A2A1-DDBB7DDE077D}" dt="2020-01-27T16:46:52.149" v="9918" actId="47"/>
        <pc:sldMkLst>
          <pc:docMk/>
          <pc:sldMk cId="572010794" sldId="320"/>
        </pc:sldMkLst>
      </pc:sldChg>
      <pc:sldChg chg="del">
        <pc:chgData name="Jan Kristiansen" userId="a91fd70066e0f7b6" providerId="LiveId" clId="{23BCF180-7318-4BEA-A2A1-DDBB7DDE077D}" dt="2020-01-27T16:46:50.055" v="9916" actId="47"/>
        <pc:sldMkLst>
          <pc:docMk/>
          <pc:sldMk cId="189658155" sldId="322"/>
        </pc:sldMkLst>
      </pc:sldChg>
      <pc:sldChg chg="del ord">
        <pc:chgData name="Jan Kristiansen" userId="a91fd70066e0f7b6" providerId="LiveId" clId="{23BCF180-7318-4BEA-A2A1-DDBB7DDE077D}" dt="2020-01-27T16:44:52.349" v="9755" actId="47"/>
        <pc:sldMkLst>
          <pc:docMk/>
          <pc:sldMk cId="1023599101" sldId="323"/>
        </pc:sldMkLst>
      </pc:sldChg>
      <pc:sldChg chg="del modNotesTx">
        <pc:chgData name="Jan Kristiansen" userId="a91fd70066e0f7b6" providerId="LiveId" clId="{23BCF180-7318-4BEA-A2A1-DDBB7DDE077D}" dt="2020-01-27T17:32:38.980" v="10696" actId="47"/>
        <pc:sldMkLst>
          <pc:docMk/>
          <pc:sldMk cId="2410010278" sldId="324"/>
        </pc:sldMkLst>
      </pc:sldChg>
      <pc:sldChg chg="modTransition">
        <pc:chgData name="Jan Kristiansen" userId="a91fd70066e0f7b6" providerId="LiveId" clId="{23BCF180-7318-4BEA-A2A1-DDBB7DDE077D}" dt="2020-02-11T13:14:36.110" v="10982"/>
        <pc:sldMkLst>
          <pc:docMk/>
          <pc:sldMk cId="3930434110" sldId="347"/>
        </pc:sldMkLst>
      </pc:sldChg>
      <pc:sldChg chg="addSp delSp modSp modTransition modAnim modNotesTx">
        <pc:chgData name="Jan Kristiansen" userId="a91fd70066e0f7b6" providerId="LiveId" clId="{23BCF180-7318-4BEA-A2A1-DDBB7DDE077D}" dt="2020-02-12T04:03:25.065" v="11573" actId="166"/>
        <pc:sldMkLst>
          <pc:docMk/>
          <pc:sldMk cId="441084899" sldId="349"/>
        </pc:sldMkLst>
        <pc:spChg chg="mod">
          <ac:chgData name="Jan Kristiansen" userId="a91fd70066e0f7b6" providerId="LiveId" clId="{23BCF180-7318-4BEA-A2A1-DDBB7DDE077D}" dt="2020-01-24T11:53:34.650" v="272" actId="21"/>
          <ac:spMkLst>
            <pc:docMk/>
            <pc:sldMk cId="441084899" sldId="349"/>
            <ac:spMk id="18" creationId="{00000000-0000-0000-0000-000000000000}"/>
          </ac:spMkLst>
        </pc:spChg>
        <pc:spChg chg="mod">
          <ac:chgData name="Jan Kristiansen" userId="a91fd70066e0f7b6" providerId="LiveId" clId="{23BCF180-7318-4BEA-A2A1-DDBB7DDE077D}" dt="2020-01-24T11:52:50.400" v="264" actId="21"/>
          <ac:spMkLst>
            <pc:docMk/>
            <pc:sldMk cId="441084899" sldId="349"/>
            <ac:spMk id="19" creationId="{00000000-0000-0000-0000-000000000000}"/>
          </ac:spMkLst>
        </pc:spChg>
        <pc:spChg chg="mod">
          <ac:chgData name="Jan Kristiansen" userId="a91fd70066e0f7b6" providerId="LiveId" clId="{23BCF180-7318-4BEA-A2A1-DDBB7DDE077D}" dt="2020-01-24T11:54:30.018" v="281" actId="21"/>
          <ac:spMkLst>
            <pc:docMk/>
            <pc:sldMk cId="441084899" sldId="349"/>
            <ac:spMk id="20" creationId="{00000000-0000-0000-0000-000000000000}"/>
          </ac:spMkLst>
        </pc:spChg>
        <pc:spChg chg="mod">
          <ac:chgData name="Jan Kristiansen" userId="a91fd70066e0f7b6" providerId="LiveId" clId="{23BCF180-7318-4BEA-A2A1-DDBB7DDE077D}" dt="2020-01-24T11:51:41.505" v="253" actId="21"/>
          <ac:spMkLst>
            <pc:docMk/>
            <pc:sldMk cId="441084899" sldId="349"/>
            <ac:spMk id="21" creationId="{00000000-0000-0000-0000-000000000000}"/>
          </ac:spMkLst>
        </pc:spChg>
        <pc:spChg chg="add mod ord">
          <ac:chgData name="Jan Kristiansen" userId="a91fd70066e0f7b6" providerId="LiveId" clId="{23BCF180-7318-4BEA-A2A1-DDBB7DDE077D}" dt="2020-02-12T04:03:25.065" v="11573" actId="166"/>
          <ac:spMkLst>
            <pc:docMk/>
            <pc:sldMk cId="441084899" sldId="349"/>
            <ac:spMk id="22" creationId="{0289DDD6-9C8D-42E9-8574-9F11A254774D}"/>
          </ac:spMkLst>
        </pc:spChg>
        <pc:spChg chg="mod">
          <ac:chgData name="Jan Kristiansen" userId="a91fd70066e0f7b6" providerId="LiveId" clId="{23BCF180-7318-4BEA-A2A1-DDBB7DDE077D}" dt="2020-01-24T11:58:55.967" v="320" actId="20577"/>
          <ac:spMkLst>
            <pc:docMk/>
            <pc:sldMk cId="441084899" sldId="349"/>
            <ac:spMk id="23" creationId="{00000000-0000-0000-0000-000000000000}"/>
          </ac:spMkLst>
        </pc:spChg>
        <pc:spChg chg="add mod">
          <ac:chgData name="Jan Kristiansen" userId="a91fd70066e0f7b6" providerId="LiveId" clId="{23BCF180-7318-4BEA-A2A1-DDBB7DDE077D}" dt="2020-01-24T11:41:18.602" v="187" actId="207"/>
          <ac:spMkLst>
            <pc:docMk/>
            <pc:sldMk cId="441084899" sldId="349"/>
            <ac:spMk id="24" creationId="{8D69C7DC-181A-44FF-BDAA-FCDF7B198253}"/>
          </ac:spMkLst>
        </pc:spChg>
        <pc:spChg chg="add mod ord">
          <ac:chgData name="Jan Kristiansen" userId="a91fd70066e0f7b6" providerId="LiveId" clId="{23BCF180-7318-4BEA-A2A1-DDBB7DDE077D}" dt="2020-01-24T11:43:08.691" v="192" actId="171"/>
          <ac:spMkLst>
            <pc:docMk/>
            <pc:sldMk cId="441084899" sldId="349"/>
            <ac:spMk id="25" creationId="{3C0CDDF8-41B5-4C1C-87C4-E6FC33C9C31C}"/>
          </ac:spMkLst>
        </pc:spChg>
        <pc:spChg chg="add mod">
          <ac:chgData name="Jan Kristiansen" userId="a91fd70066e0f7b6" providerId="LiveId" clId="{23BCF180-7318-4BEA-A2A1-DDBB7DDE077D}" dt="2020-01-24T11:43:53.599" v="194" actId="207"/>
          <ac:spMkLst>
            <pc:docMk/>
            <pc:sldMk cId="441084899" sldId="349"/>
            <ac:spMk id="26" creationId="{21BF0A72-1EB6-45F6-A836-77BE46B7B3F3}"/>
          </ac:spMkLst>
        </pc:spChg>
        <pc:spChg chg="add mod">
          <ac:chgData name="Jan Kristiansen" userId="a91fd70066e0f7b6" providerId="LiveId" clId="{23BCF180-7318-4BEA-A2A1-DDBB7DDE077D}" dt="2020-01-24T11:44:37.621" v="196" actId="207"/>
          <ac:spMkLst>
            <pc:docMk/>
            <pc:sldMk cId="441084899" sldId="349"/>
            <ac:spMk id="27" creationId="{0B886B38-1E77-4293-9A21-F84B05A7E4EA}"/>
          </ac:spMkLst>
        </pc:spChg>
        <pc:spChg chg="add mod">
          <ac:chgData name="Jan Kristiansen" userId="a91fd70066e0f7b6" providerId="LiveId" clId="{23BCF180-7318-4BEA-A2A1-DDBB7DDE077D}" dt="2020-01-24T11:46:10.851" v="202" actId="207"/>
          <ac:spMkLst>
            <pc:docMk/>
            <pc:sldMk cId="441084899" sldId="349"/>
            <ac:spMk id="28" creationId="{2BFF1520-5A51-4E0E-9B99-7536A9FEA878}"/>
          </ac:spMkLst>
        </pc:spChg>
        <pc:spChg chg="add mod">
          <ac:chgData name="Jan Kristiansen" userId="a91fd70066e0f7b6" providerId="LiveId" clId="{23BCF180-7318-4BEA-A2A1-DDBB7DDE077D}" dt="2020-01-24T11:46:30.978" v="204" actId="207"/>
          <ac:spMkLst>
            <pc:docMk/>
            <pc:sldMk cId="441084899" sldId="349"/>
            <ac:spMk id="29" creationId="{B1F890E7-CEEF-4D7C-96BD-581F12B65E2F}"/>
          </ac:spMkLst>
        </pc:spChg>
        <pc:spChg chg="add mod">
          <ac:chgData name="Jan Kristiansen" userId="a91fd70066e0f7b6" providerId="LiveId" clId="{23BCF180-7318-4BEA-A2A1-DDBB7DDE077D}" dt="2020-01-24T11:47:16.202" v="206" actId="207"/>
          <ac:spMkLst>
            <pc:docMk/>
            <pc:sldMk cId="441084899" sldId="349"/>
            <ac:spMk id="30" creationId="{5260C6F9-1595-4BB5-B968-2AEDEFCAEB16}"/>
          </ac:spMkLst>
        </pc:spChg>
        <pc:spChg chg="add mod">
          <ac:chgData name="Jan Kristiansen" userId="a91fd70066e0f7b6" providerId="LiveId" clId="{23BCF180-7318-4BEA-A2A1-DDBB7DDE077D}" dt="2020-01-26T13:59:33.715" v="1319" actId="20577"/>
          <ac:spMkLst>
            <pc:docMk/>
            <pc:sldMk cId="441084899" sldId="349"/>
            <ac:spMk id="32" creationId="{86D7B0D1-6EC7-4B80-B65D-C89949F9562F}"/>
          </ac:spMkLst>
        </pc:spChg>
        <pc:spChg chg="add mod">
          <ac:chgData name="Jan Kristiansen" userId="a91fd70066e0f7b6" providerId="LiveId" clId="{23BCF180-7318-4BEA-A2A1-DDBB7DDE077D}" dt="2020-01-26T13:59:24.992" v="1317" actId="14100"/>
          <ac:spMkLst>
            <pc:docMk/>
            <pc:sldMk cId="441084899" sldId="349"/>
            <ac:spMk id="33" creationId="{FD60E4E9-26AA-47D7-B2E2-16192C410DA0}"/>
          </ac:spMkLst>
        </pc:spChg>
        <pc:spChg chg="add del mod">
          <ac:chgData name="Jan Kristiansen" userId="a91fd70066e0f7b6" providerId="LiveId" clId="{23BCF180-7318-4BEA-A2A1-DDBB7DDE077D}" dt="2020-01-24T11:54:53.273" v="284"/>
          <ac:spMkLst>
            <pc:docMk/>
            <pc:sldMk cId="441084899" sldId="349"/>
            <ac:spMk id="34" creationId="{66BC581D-A4A7-4A37-89B3-761596325CB1}"/>
          </ac:spMkLst>
        </pc:spChg>
        <pc:spChg chg="add mod">
          <ac:chgData name="Jan Kristiansen" userId="a91fd70066e0f7b6" providerId="LiveId" clId="{23BCF180-7318-4BEA-A2A1-DDBB7DDE077D}" dt="2020-01-26T13:59:10.827" v="1313" actId="14100"/>
          <ac:spMkLst>
            <pc:docMk/>
            <pc:sldMk cId="441084899" sldId="349"/>
            <ac:spMk id="35" creationId="{537B1D9C-9A91-432F-BC24-8C0536290751}"/>
          </ac:spMkLst>
        </pc:spChg>
        <pc:picChg chg="add del mod ord">
          <ac:chgData name="Jan Kristiansen" userId="a91fd70066e0f7b6" providerId="LiveId" clId="{23BCF180-7318-4BEA-A2A1-DDBB7DDE077D}" dt="2020-02-12T03:53:47.305" v="11537" actId="478"/>
          <ac:picMkLst>
            <pc:docMk/>
            <pc:sldMk cId="441084899" sldId="349"/>
            <ac:picMk id="31" creationId="{926DF6DB-FBFB-4E80-AFAF-C6255B5F1761}"/>
          </ac:picMkLst>
        </pc:picChg>
        <pc:picChg chg="add mod">
          <ac:chgData name="Jan Kristiansen" userId="a91fd70066e0f7b6" providerId="LiveId" clId="{23BCF180-7318-4BEA-A2A1-DDBB7DDE077D}" dt="2020-02-11T13:25:26.648" v="10994" actId="1076"/>
          <ac:picMkLst>
            <pc:docMk/>
            <pc:sldMk cId="441084899" sldId="349"/>
            <ac:picMk id="36" creationId="{ECDAD5F6-E4F1-4414-934F-D58CF79AF74A}"/>
          </ac:picMkLst>
        </pc:picChg>
        <pc:picChg chg="add del ord">
          <ac:chgData name="Jan Kristiansen" userId="a91fd70066e0f7b6" providerId="LiveId" clId="{23BCF180-7318-4BEA-A2A1-DDBB7DDE077D}" dt="2020-02-12T04:03:02.557" v="11571" actId="478"/>
          <ac:picMkLst>
            <pc:docMk/>
            <pc:sldMk cId="441084899" sldId="349"/>
            <ac:picMk id="37" creationId="{A40FEA34-C3C2-420E-B360-6F0C5B9C56D5}"/>
          </ac:picMkLst>
        </pc:picChg>
        <pc:picChg chg="add">
          <ac:chgData name="Jan Kristiansen" userId="a91fd70066e0f7b6" providerId="LiveId" clId="{23BCF180-7318-4BEA-A2A1-DDBB7DDE077D}" dt="2020-02-12T04:03:14.931" v="11572"/>
          <ac:picMkLst>
            <pc:docMk/>
            <pc:sldMk cId="441084899" sldId="349"/>
            <ac:picMk id="38" creationId="{58C204EA-30FB-44A5-9374-6DDCDFF99419}"/>
          </ac:picMkLst>
        </pc:picChg>
      </pc:sldChg>
      <pc:sldChg chg="del">
        <pc:chgData name="Jan Kristiansen" userId="a91fd70066e0f7b6" providerId="LiveId" clId="{23BCF180-7318-4BEA-A2A1-DDBB7DDE077D}" dt="2020-01-24T12:16:44.646" v="561" actId="47"/>
        <pc:sldMkLst>
          <pc:docMk/>
          <pc:sldMk cId="2135685656" sldId="350"/>
        </pc:sldMkLst>
      </pc:sldChg>
      <pc:sldChg chg="addSp delSp modSp modTransition modAnim modNotesTx">
        <pc:chgData name="Jan Kristiansen" userId="a91fd70066e0f7b6" providerId="LiveId" clId="{23BCF180-7318-4BEA-A2A1-DDBB7DDE077D}" dt="2020-02-12T04:06:59.274" v="11587"/>
        <pc:sldMkLst>
          <pc:docMk/>
          <pc:sldMk cId="3128224118" sldId="351"/>
        </pc:sldMkLst>
        <pc:spChg chg="mod">
          <ac:chgData name="Jan Kristiansen" userId="a91fd70066e0f7b6" providerId="LiveId" clId="{23BCF180-7318-4BEA-A2A1-DDBB7DDE077D}" dt="2020-01-24T13:21:53.901" v="752" actId="20577"/>
          <ac:spMkLst>
            <pc:docMk/>
            <pc:sldMk cId="3128224118" sldId="351"/>
            <ac:spMk id="33" creationId="{987F830B-BD3D-4218-99F6-BD43F2027956}"/>
          </ac:spMkLst>
        </pc:spChg>
        <pc:spChg chg="add del">
          <ac:chgData name="Jan Kristiansen" userId="a91fd70066e0f7b6" providerId="LiveId" clId="{23BCF180-7318-4BEA-A2A1-DDBB7DDE077D}" dt="2020-02-12T04:06:33.321" v="11585" actId="21"/>
          <ac:spMkLst>
            <pc:docMk/>
            <pc:sldMk cId="3128224118" sldId="351"/>
            <ac:spMk id="35" creationId="{8DADAFDB-6CEA-47EC-AF30-D99D818A2A90}"/>
          </ac:spMkLst>
        </pc:spChg>
        <pc:spChg chg="add">
          <ac:chgData name="Jan Kristiansen" userId="a91fd70066e0f7b6" providerId="LiveId" clId="{23BCF180-7318-4BEA-A2A1-DDBB7DDE077D}" dt="2020-02-12T04:06:59.274" v="11587"/>
          <ac:spMkLst>
            <pc:docMk/>
            <pc:sldMk cId="3128224118" sldId="351"/>
            <ac:spMk id="37" creationId="{F6B3B3B1-8563-49B0-963A-55F87C340D7F}"/>
          </ac:spMkLst>
        </pc:spChg>
        <pc:spChg chg="del">
          <ac:chgData name="Jan Kristiansen" userId="a91fd70066e0f7b6" providerId="LiveId" clId="{23BCF180-7318-4BEA-A2A1-DDBB7DDE077D}" dt="2020-02-12T03:54:43.847" v="11543" actId="21"/>
          <ac:spMkLst>
            <pc:docMk/>
            <pc:sldMk cId="3128224118" sldId="351"/>
            <ac:spMk id="42" creationId="{24BC277B-404D-4EC4-A8C8-FEDEAEA2BBA0}"/>
          </ac:spMkLst>
        </pc:spChg>
        <pc:spChg chg="del">
          <ac:chgData name="Jan Kristiansen" userId="a91fd70066e0f7b6" providerId="LiveId" clId="{23BCF180-7318-4BEA-A2A1-DDBB7DDE077D}" dt="2020-01-24T13:25:56.412" v="865" actId="478"/>
          <ac:spMkLst>
            <pc:docMk/>
            <pc:sldMk cId="3128224118" sldId="351"/>
            <ac:spMk id="44" creationId="{A5B17A12-6D50-4870-B3CF-E06B788C2222}"/>
          </ac:spMkLst>
        </pc:spChg>
        <pc:spChg chg="del">
          <ac:chgData name="Jan Kristiansen" userId="a91fd70066e0f7b6" providerId="LiveId" clId="{23BCF180-7318-4BEA-A2A1-DDBB7DDE077D}" dt="2020-01-24T13:26:01.423" v="866" actId="478"/>
          <ac:spMkLst>
            <pc:docMk/>
            <pc:sldMk cId="3128224118" sldId="351"/>
            <ac:spMk id="46" creationId="{1C4DA883-BA51-4F80-8A72-45FE7AFAF7E4}"/>
          </ac:spMkLst>
        </pc:spChg>
        <pc:picChg chg="add mod">
          <ac:chgData name="Jan Kristiansen" userId="a91fd70066e0f7b6" providerId="LiveId" clId="{23BCF180-7318-4BEA-A2A1-DDBB7DDE077D}" dt="2020-02-11T14:54:01.188" v="11012" actId="1076"/>
          <ac:picMkLst>
            <pc:docMk/>
            <pc:sldMk cId="3128224118" sldId="351"/>
            <ac:picMk id="34" creationId="{D32B2E26-B433-4851-92B5-A43F5985D498}"/>
          </ac:picMkLst>
        </pc:picChg>
        <pc:picChg chg="add">
          <ac:chgData name="Jan Kristiansen" userId="a91fd70066e0f7b6" providerId="LiveId" clId="{23BCF180-7318-4BEA-A2A1-DDBB7DDE077D}" dt="2020-02-12T04:06:50.228" v="11586"/>
          <ac:picMkLst>
            <pc:docMk/>
            <pc:sldMk cId="3128224118" sldId="351"/>
            <ac:picMk id="36" creationId="{8B449CBA-2F1C-4612-94EC-819FC1513159}"/>
          </ac:picMkLst>
        </pc:picChg>
        <pc:picChg chg="del">
          <ac:chgData name="Jan Kristiansen" userId="a91fd70066e0f7b6" providerId="LiveId" clId="{23BCF180-7318-4BEA-A2A1-DDBB7DDE077D}" dt="2020-02-12T03:54:47.347" v="11544" actId="478"/>
          <ac:picMkLst>
            <pc:docMk/>
            <pc:sldMk cId="3128224118" sldId="351"/>
            <ac:picMk id="41" creationId="{B9F57AC4-5745-4670-8967-AD865D6FB275}"/>
          </ac:picMkLst>
        </pc:picChg>
        <pc:cxnChg chg="del">
          <ac:chgData name="Jan Kristiansen" userId="a91fd70066e0f7b6" providerId="LiveId" clId="{23BCF180-7318-4BEA-A2A1-DDBB7DDE077D}" dt="2020-01-24T13:25:53.584" v="864" actId="478"/>
          <ac:cxnSpMkLst>
            <pc:docMk/>
            <pc:sldMk cId="3128224118" sldId="351"/>
            <ac:cxnSpMk id="43" creationId="{E71894B4-1F7E-4E8D-92F0-11280D88F6A2}"/>
          </ac:cxnSpMkLst>
        </pc:cxnChg>
        <pc:cxnChg chg="del">
          <ac:chgData name="Jan Kristiansen" userId="a91fd70066e0f7b6" providerId="LiveId" clId="{23BCF180-7318-4BEA-A2A1-DDBB7DDE077D}" dt="2020-01-24T13:26:04.016" v="867" actId="478"/>
          <ac:cxnSpMkLst>
            <pc:docMk/>
            <pc:sldMk cId="3128224118" sldId="351"/>
            <ac:cxnSpMk id="45" creationId="{D27BF0DF-E252-4CDC-AE2B-1579A775F4D6}"/>
          </ac:cxnSpMkLst>
        </pc:cxnChg>
      </pc:sldChg>
      <pc:sldChg chg="addSp delSp modSp modTransition modAnim modNotesTx">
        <pc:chgData name="Jan Kristiansen" userId="a91fd70066e0f7b6" providerId="LiveId" clId="{23BCF180-7318-4BEA-A2A1-DDBB7DDE077D}" dt="2020-02-12T06:12:29.672" v="11698"/>
        <pc:sldMkLst>
          <pc:docMk/>
          <pc:sldMk cId="3423191640" sldId="352"/>
        </pc:sldMkLst>
        <pc:spChg chg="add del mod">
          <ac:chgData name="Jan Kristiansen" userId="a91fd70066e0f7b6" providerId="LiveId" clId="{23BCF180-7318-4BEA-A2A1-DDBB7DDE077D}" dt="2020-02-12T06:09:50.290" v="11676" actId="478"/>
          <ac:spMkLst>
            <pc:docMk/>
            <pc:sldMk cId="3423191640" sldId="352"/>
            <ac:spMk id="34" creationId="{3A1B311D-BA34-4785-8200-86FEE81D1FA2}"/>
          </ac:spMkLst>
        </pc:spChg>
        <pc:spChg chg="mod">
          <ac:chgData name="Jan Kristiansen" userId="a91fd70066e0f7b6" providerId="LiveId" clId="{23BCF180-7318-4BEA-A2A1-DDBB7DDE077D}" dt="2020-01-26T16:37:41.235" v="2391" actId="20577"/>
          <ac:spMkLst>
            <pc:docMk/>
            <pc:sldMk cId="3423191640" sldId="352"/>
            <ac:spMk id="36" creationId="{0BBCC98A-1B10-4040-849A-7A894E2B7195}"/>
          </ac:spMkLst>
        </pc:spChg>
        <pc:spChg chg="add">
          <ac:chgData name="Jan Kristiansen" userId="a91fd70066e0f7b6" providerId="LiveId" clId="{23BCF180-7318-4BEA-A2A1-DDBB7DDE077D}" dt="2020-02-12T06:11:22.663" v="11688"/>
          <ac:spMkLst>
            <pc:docMk/>
            <pc:sldMk cId="3423191640" sldId="352"/>
            <ac:spMk id="38" creationId="{5BF7BA93-F7F5-4CAE-B7AB-BD53F790417E}"/>
          </ac:spMkLst>
        </pc:spChg>
        <pc:spChg chg="add">
          <ac:chgData name="Jan Kristiansen" userId="a91fd70066e0f7b6" providerId="LiveId" clId="{23BCF180-7318-4BEA-A2A1-DDBB7DDE077D}" dt="2020-02-12T06:12:29.672" v="11698"/>
          <ac:spMkLst>
            <pc:docMk/>
            <pc:sldMk cId="3423191640" sldId="352"/>
            <ac:spMk id="40" creationId="{1EAF522F-B16E-4FE2-85FF-E6A9947577AD}"/>
          </ac:spMkLst>
        </pc:spChg>
        <pc:spChg chg="del">
          <ac:chgData name="Jan Kristiansen" userId="a91fd70066e0f7b6" providerId="LiveId" clId="{23BCF180-7318-4BEA-A2A1-DDBB7DDE077D}" dt="2020-02-12T06:09:52.743" v="11677" actId="478"/>
          <ac:spMkLst>
            <pc:docMk/>
            <pc:sldMk cId="3423191640" sldId="352"/>
            <ac:spMk id="42" creationId="{24BC277B-404D-4EC4-A8C8-FEDEAEA2BBA0}"/>
          </ac:spMkLst>
        </pc:spChg>
        <pc:picChg chg="add mod">
          <ac:chgData name="Jan Kristiansen" userId="a91fd70066e0f7b6" providerId="LiveId" clId="{23BCF180-7318-4BEA-A2A1-DDBB7DDE077D}" dt="2020-02-11T15:16:29.307" v="11049" actId="1076"/>
          <ac:picMkLst>
            <pc:docMk/>
            <pc:sldMk cId="3423191640" sldId="352"/>
            <ac:picMk id="35" creationId="{9C349A5B-995C-4CBB-A330-F76AA308270C}"/>
          </ac:picMkLst>
        </pc:picChg>
        <pc:picChg chg="add">
          <ac:chgData name="Jan Kristiansen" userId="a91fd70066e0f7b6" providerId="LiveId" clId="{23BCF180-7318-4BEA-A2A1-DDBB7DDE077D}" dt="2020-02-12T06:10:19.519" v="11679"/>
          <ac:picMkLst>
            <pc:docMk/>
            <pc:sldMk cId="3423191640" sldId="352"/>
            <ac:picMk id="37" creationId="{888BA4CF-6556-4614-A291-C45CCB211905}"/>
          </ac:picMkLst>
        </pc:picChg>
        <pc:picChg chg="del">
          <ac:chgData name="Jan Kristiansen" userId="a91fd70066e0f7b6" providerId="LiveId" clId="{23BCF180-7318-4BEA-A2A1-DDBB7DDE077D}" dt="2020-01-26T16:49:58.360" v="2720" actId="478"/>
          <ac:picMkLst>
            <pc:docMk/>
            <pc:sldMk cId="3423191640" sldId="352"/>
            <ac:picMk id="37" creationId="{CBAC17D6-96CB-4A26-A04A-9FD2B8759CDE}"/>
          </ac:picMkLst>
        </pc:picChg>
        <pc:picChg chg="del">
          <ac:chgData name="Jan Kristiansen" userId="a91fd70066e0f7b6" providerId="LiveId" clId="{23BCF180-7318-4BEA-A2A1-DDBB7DDE077D}" dt="2020-02-12T06:09:55.914" v="11678" actId="478"/>
          <ac:picMkLst>
            <pc:docMk/>
            <pc:sldMk cId="3423191640" sldId="352"/>
            <ac:picMk id="41" creationId="{B9F57AC4-5745-4670-8967-AD865D6FB275}"/>
          </ac:picMkLst>
        </pc:picChg>
        <pc:cxnChg chg="add del">
          <ac:chgData name="Jan Kristiansen" userId="a91fd70066e0f7b6" providerId="LiveId" clId="{23BCF180-7318-4BEA-A2A1-DDBB7DDE077D}" dt="2020-02-12T06:09:46.978" v="11675" actId="478"/>
          <ac:cxnSpMkLst>
            <pc:docMk/>
            <pc:sldMk cId="3423191640" sldId="352"/>
            <ac:cxnSpMk id="33" creationId="{34D48969-54DE-405E-B01E-3DC57C504180}"/>
          </ac:cxnSpMkLst>
        </pc:cxnChg>
        <pc:cxnChg chg="add">
          <ac:chgData name="Jan Kristiansen" userId="a91fd70066e0f7b6" providerId="LiveId" clId="{23BCF180-7318-4BEA-A2A1-DDBB7DDE077D}" dt="2020-02-12T06:11:55.799" v="11693"/>
          <ac:cxnSpMkLst>
            <pc:docMk/>
            <pc:sldMk cId="3423191640" sldId="352"/>
            <ac:cxnSpMk id="39" creationId="{0927768F-B88E-4B1C-BEEB-4937C34F15AA}"/>
          </ac:cxnSpMkLst>
        </pc:cxnChg>
      </pc:sldChg>
      <pc:sldChg chg="addSp delSp modSp ord modTransition modAnim modNotesTx">
        <pc:chgData name="Jan Kristiansen" userId="a91fd70066e0f7b6" providerId="LiveId" clId="{23BCF180-7318-4BEA-A2A1-DDBB7DDE077D}" dt="2020-02-12T04:55:57.928" v="11652"/>
        <pc:sldMkLst>
          <pc:docMk/>
          <pc:sldMk cId="683054300" sldId="353"/>
        </pc:sldMkLst>
        <pc:spChg chg="mod">
          <ac:chgData name="Jan Kristiansen" userId="a91fd70066e0f7b6" providerId="LiveId" clId="{23BCF180-7318-4BEA-A2A1-DDBB7DDE077D}" dt="2020-01-24T14:05:07.977" v="1225" actId="20577"/>
          <ac:spMkLst>
            <pc:docMk/>
            <pc:sldMk cId="683054300" sldId="353"/>
            <ac:spMk id="33" creationId="{358B43B8-944E-4D20-B521-887147127AAC}"/>
          </ac:spMkLst>
        </pc:spChg>
        <pc:spChg chg="add del mod">
          <ac:chgData name="Jan Kristiansen" userId="a91fd70066e0f7b6" providerId="LiveId" clId="{23BCF180-7318-4BEA-A2A1-DDBB7DDE077D}" dt="2020-02-12T04:40:53.160" v="11627" actId="478"/>
          <ac:spMkLst>
            <pc:docMk/>
            <pc:sldMk cId="683054300" sldId="353"/>
            <ac:spMk id="35" creationId="{E97D2736-67D2-4916-BB12-803E705FA817}"/>
          </ac:spMkLst>
        </pc:spChg>
        <pc:spChg chg="add">
          <ac:chgData name="Jan Kristiansen" userId="a91fd70066e0f7b6" providerId="LiveId" clId="{23BCF180-7318-4BEA-A2A1-DDBB7DDE077D}" dt="2020-02-12T04:54:55.080" v="11644"/>
          <ac:spMkLst>
            <pc:docMk/>
            <pc:sldMk cId="683054300" sldId="353"/>
            <ac:spMk id="38" creationId="{70C3E645-FF1B-4BE4-880E-AB6189B1C70A}"/>
          </ac:spMkLst>
        </pc:spChg>
        <pc:spChg chg="add">
          <ac:chgData name="Jan Kristiansen" userId="a91fd70066e0f7b6" providerId="LiveId" clId="{23BCF180-7318-4BEA-A2A1-DDBB7DDE077D}" dt="2020-02-12T04:55:14.537" v="11645"/>
          <ac:spMkLst>
            <pc:docMk/>
            <pc:sldMk cId="683054300" sldId="353"/>
            <ac:spMk id="39" creationId="{D99DF9DB-D435-4CAE-A6E6-9FC923C8A1EA}"/>
          </ac:spMkLst>
        </pc:spChg>
        <pc:spChg chg="del">
          <ac:chgData name="Jan Kristiansen" userId="a91fd70066e0f7b6" providerId="LiveId" clId="{23BCF180-7318-4BEA-A2A1-DDBB7DDE077D}" dt="2020-02-12T04:40:58.191" v="11629" actId="478"/>
          <ac:spMkLst>
            <pc:docMk/>
            <pc:sldMk cId="683054300" sldId="353"/>
            <ac:spMk id="42" creationId="{24BC277B-404D-4EC4-A8C8-FEDEAEA2BBA0}"/>
          </ac:spMkLst>
        </pc:spChg>
        <pc:picChg chg="add mod">
          <ac:chgData name="Jan Kristiansen" userId="a91fd70066e0f7b6" providerId="LiveId" clId="{23BCF180-7318-4BEA-A2A1-DDBB7DDE077D}" dt="2020-02-11T14:58:57.761" v="11021" actId="1076"/>
          <ac:picMkLst>
            <pc:docMk/>
            <pc:sldMk cId="683054300" sldId="353"/>
            <ac:picMk id="36" creationId="{FFF52336-3FDA-4333-B170-108F42AA3322}"/>
          </ac:picMkLst>
        </pc:picChg>
        <pc:picChg chg="add">
          <ac:chgData name="Jan Kristiansen" userId="a91fd70066e0f7b6" providerId="LiveId" clId="{23BCF180-7318-4BEA-A2A1-DDBB7DDE077D}" dt="2020-02-12T04:53:26.361" v="11631"/>
          <ac:picMkLst>
            <pc:docMk/>
            <pc:sldMk cId="683054300" sldId="353"/>
            <ac:picMk id="37" creationId="{46DB858C-3C1D-4C27-9E81-58A8A987B03F}"/>
          </ac:picMkLst>
        </pc:picChg>
        <pc:picChg chg="del">
          <ac:chgData name="Jan Kristiansen" userId="a91fd70066e0f7b6" providerId="LiveId" clId="{23BCF180-7318-4BEA-A2A1-DDBB7DDE077D}" dt="2020-02-12T04:41:00.988" v="11630" actId="478"/>
          <ac:picMkLst>
            <pc:docMk/>
            <pc:sldMk cId="683054300" sldId="353"/>
            <ac:picMk id="41" creationId="{B9F57AC4-5745-4670-8967-AD865D6FB275}"/>
          </ac:picMkLst>
        </pc:picChg>
        <pc:cxnChg chg="add del">
          <ac:chgData name="Jan Kristiansen" userId="a91fd70066e0f7b6" providerId="LiveId" clId="{23BCF180-7318-4BEA-A2A1-DDBB7DDE077D}" dt="2020-02-12T04:40:55.660" v="11628" actId="478"/>
          <ac:cxnSpMkLst>
            <pc:docMk/>
            <pc:sldMk cId="683054300" sldId="353"/>
            <ac:cxnSpMk id="34" creationId="{52DCD745-F429-46FC-8545-9FEE031F03CB}"/>
          </ac:cxnSpMkLst>
        </pc:cxnChg>
        <pc:cxnChg chg="add">
          <ac:chgData name="Jan Kristiansen" userId="a91fd70066e0f7b6" providerId="LiveId" clId="{23BCF180-7318-4BEA-A2A1-DDBB7DDE077D}" dt="2020-02-12T04:55:57.928" v="11652"/>
          <ac:cxnSpMkLst>
            <pc:docMk/>
            <pc:sldMk cId="683054300" sldId="353"/>
            <ac:cxnSpMk id="40" creationId="{CF6F6D00-E634-4DD3-9A7F-2B04FF1DFEA1}"/>
          </ac:cxnSpMkLst>
        </pc:cxnChg>
      </pc:sldChg>
      <pc:sldChg chg="addSp delSp modSp modTransition modAnim modNotesTx">
        <pc:chgData name="Jan Kristiansen" userId="a91fd70066e0f7b6" providerId="LiveId" clId="{23BCF180-7318-4BEA-A2A1-DDBB7DDE077D}" dt="2020-02-12T06:16:38.651" v="11722"/>
        <pc:sldMkLst>
          <pc:docMk/>
          <pc:sldMk cId="3079018695" sldId="354"/>
        </pc:sldMkLst>
        <pc:spChg chg="del mod">
          <ac:chgData name="Jan Kristiansen" userId="a91fd70066e0f7b6" providerId="LiveId" clId="{23BCF180-7318-4BEA-A2A1-DDBB7DDE077D}" dt="2020-01-27T12:22:54.258" v="3925" actId="478"/>
          <ac:spMkLst>
            <pc:docMk/>
            <pc:sldMk cId="3079018695" sldId="354"/>
            <ac:spMk id="33" creationId="{04D12C78-BB99-4A11-8B10-A8AF3D14E359}"/>
          </ac:spMkLst>
        </pc:spChg>
        <pc:spChg chg="add mod">
          <ac:chgData name="Jan Kristiansen" userId="a91fd70066e0f7b6" providerId="LiveId" clId="{23BCF180-7318-4BEA-A2A1-DDBB7DDE077D}" dt="2020-02-11T15:45:22.007" v="11107" actId="20577"/>
          <ac:spMkLst>
            <pc:docMk/>
            <pc:sldMk cId="3079018695" sldId="354"/>
            <ac:spMk id="40" creationId="{D0A83E58-BD9F-4CFD-A1AC-0FB05E02878A}"/>
          </ac:spMkLst>
        </pc:spChg>
        <pc:picChg chg="del">
          <ac:chgData name="Jan Kristiansen" userId="a91fd70066e0f7b6" providerId="LiveId" clId="{23BCF180-7318-4BEA-A2A1-DDBB7DDE077D}" dt="2020-01-27T12:39:34.523" v="4212" actId="478"/>
          <ac:picMkLst>
            <pc:docMk/>
            <pc:sldMk cId="3079018695" sldId="354"/>
            <ac:picMk id="34" creationId="{37DA5C73-8512-4B4A-BEE9-001FE6E10FBA}"/>
          </ac:picMkLst>
        </pc:picChg>
        <pc:picChg chg="del">
          <ac:chgData name="Jan Kristiansen" userId="a91fd70066e0f7b6" providerId="LiveId" clId="{23BCF180-7318-4BEA-A2A1-DDBB7DDE077D}" dt="2020-02-12T06:16:37.323" v="11721" actId="478"/>
          <ac:picMkLst>
            <pc:docMk/>
            <pc:sldMk cId="3079018695" sldId="354"/>
            <ac:picMk id="41" creationId="{B9F57AC4-5745-4670-8967-AD865D6FB275}"/>
          </ac:picMkLst>
        </pc:picChg>
        <pc:picChg chg="add mod">
          <ac:chgData name="Jan Kristiansen" userId="a91fd70066e0f7b6" providerId="LiveId" clId="{23BCF180-7318-4BEA-A2A1-DDBB7DDE077D}" dt="2020-02-11T15:46:21.258" v="11108" actId="1076"/>
          <ac:picMkLst>
            <pc:docMk/>
            <pc:sldMk cId="3079018695" sldId="354"/>
            <ac:picMk id="42" creationId="{5F491E6E-69DE-4EBA-8AF1-FF33C9183576}"/>
          </ac:picMkLst>
        </pc:picChg>
        <pc:picChg chg="add">
          <ac:chgData name="Jan Kristiansen" userId="a91fd70066e0f7b6" providerId="LiveId" clId="{23BCF180-7318-4BEA-A2A1-DDBB7DDE077D}" dt="2020-02-12T06:16:38.651" v="11722"/>
          <ac:picMkLst>
            <pc:docMk/>
            <pc:sldMk cId="3079018695" sldId="354"/>
            <ac:picMk id="43" creationId="{D21B29FE-6756-4994-A224-02CE44089511}"/>
          </ac:picMkLst>
        </pc:picChg>
      </pc:sldChg>
      <pc:sldChg chg="addSp delSp modSp modTransition modAnim modNotesTx">
        <pc:chgData name="Jan Kristiansen" userId="a91fd70066e0f7b6" providerId="LiveId" clId="{23BCF180-7318-4BEA-A2A1-DDBB7DDE077D}" dt="2020-02-12T06:18:01.149" v="11735"/>
        <pc:sldMkLst>
          <pc:docMk/>
          <pc:sldMk cId="3841754507" sldId="355"/>
        </pc:sldMkLst>
        <pc:spChg chg="mod">
          <ac:chgData name="Jan Kristiansen" userId="a91fd70066e0f7b6" providerId="LiveId" clId="{23BCF180-7318-4BEA-A2A1-DDBB7DDE077D}" dt="2020-01-26T18:13:19.706" v="3439" actId="13926"/>
          <ac:spMkLst>
            <pc:docMk/>
            <pc:sldMk cId="3841754507" sldId="355"/>
            <ac:spMk id="9" creationId="{00000000-0000-0000-0000-000000000000}"/>
          </ac:spMkLst>
        </pc:spChg>
        <pc:spChg chg="mod">
          <ac:chgData name="Jan Kristiansen" userId="a91fd70066e0f7b6" providerId="LiveId" clId="{23BCF180-7318-4BEA-A2A1-DDBB7DDE077D}" dt="2020-01-26T18:13:15.659" v="3438" actId="13926"/>
          <ac:spMkLst>
            <pc:docMk/>
            <pc:sldMk cId="3841754507" sldId="355"/>
            <ac:spMk id="11" creationId="{00000000-0000-0000-0000-000000000000}"/>
          </ac:spMkLst>
        </pc:spChg>
        <pc:spChg chg="mod">
          <ac:chgData name="Jan Kristiansen" userId="a91fd70066e0f7b6" providerId="LiveId" clId="{23BCF180-7318-4BEA-A2A1-DDBB7DDE077D}" dt="2020-02-11T15:57:39.472" v="11202" actId="20577"/>
          <ac:spMkLst>
            <pc:docMk/>
            <pc:sldMk cId="3841754507" sldId="355"/>
            <ac:spMk id="40" creationId="{0853CE07-6E80-4DD9-B7E6-2AF66488F860}"/>
          </ac:spMkLst>
        </pc:spChg>
        <pc:spChg chg="mod">
          <ac:chgData name="Jan Kristiansen" userId="a91fd70066e0f7b6" providerId="LiveId" clId="{23BCF180-7318-4BEA-A2A1-DDBB7DDE077D}" dt="2020-01-26T17:44:12.929" v="2948" actId="1035"/>
          <ac:spMkLst>
            <pc:docMk/>
            <pc:sldMk cId="3841754507" sldId="355"/>
            <ac:spMk id="42" creationId="{1A17554B-DA85-479F-90DB-A900E67617DE}"/>
          </ac:spMkLst>
        </pc:spChg>
        <pc:spChg chg="del">
          <ac:chgData name="Jan Kristiansen" userId="a91fd70066e0f7b6" providerId="LiveId" clId="{23BCF180-7318-4BEA-A2A1-DDBB7DDE077D}" dt="2020-02-12T06:17:15.026" v="11729" actId="478"/>
          <ac:spMkLst>
            <pc:docMk/>
            <pc:sldMk cId="3841754507" sldId="355"/>
            <ac:spMk id="43" creationId="{8E889207-4EF0-4279-95B0-8DA407B65B3C}"/>
          </ac:spMkLst>
        </pc:spChg>
        <pc:spChg chg="add">
          <ac:chgData name="Jan Kristiansen" userId="a91fd70066e0f7b6" providerId="LiveId" clId="{23BCF180-7318-4BEA-A2A1-DDBB7DDE077D}" dt="2020-02-12T06:18:01.149" v="11735"/>
          <ac:spMkLst>
            <pc:docMk/>
            <pc:sldMk cId="3841754507" sldId="355"/>
            <ac:spMk id="46" creationId="{F4A8DBF5-7E28-4373-9F2C-472508741466}"/>
          </ac:spMkLst>
        </pc:spChg>
        <pc:picChg chg="del">
          <ac:chgData name="Jan Kristiansen" userId="a91fd70066e0f7b6" providerId="LiveId" clId="{23BCF180-7318-4BEA-A2A1-DDBB7DDE077D}" dt="2020-02-12T06:17:19.166" v="11730" actId="478"/>
          <ac:picMkLst>
            <pc:docMk/>
            <pc:sldMk cId="3841754507" sldId="355"/>
            <ac:picMk id="41" creationId="{B9F57AC4-5745-4670-8967-AD865D6FB275}"/>
          </ac:picMkLst>
        </pc:picChg>
        <pc:picChg chg="add mod">
          <ac:chgData name="Jan Kristiansen" userId="a91fd70066e0f7b6" providerId="LiveId" clId="{23BCF180-7318-4BEA-A2A1-DDBB7DDE077D}" dt="2020-02-11T16:00:22.005" v="11204" actId="1076"/>
          <ac:picMkLst>
            <pc:docMk/>
            <pc:sldMk cId="3841754507" sldId="355"/>
            <ac:picMk id="44" creationId="{1CF68B1C-4DED-49E1-9BC9-2406D86C0460}"/>
          </ac:picMkLst>
        </pc:picChg>
        <pc:picChg chg="add">
          <ac:chgData name="Jan Kristiansen" userId="a91fd70066e0f7b6" providerId="LiveId" clId="{23BCF180-7318-4BEA-A2A1-DDBB7DDE077D}" dt="2020-02-12T06:17:20.604" v="11731"/>
          <ac:picMkLst>
            <pc:docMk/>
            <pc:sldMk cId="3841754507" sldId="355"/>
            <ac:picMk id="45" creationId="{53043A18-555D-4D04-AAF4-4795DD4D949F}"/>
          </ac:picMkLst>
        </pc:picChg>
      </pc:sldChg>
      <pc:sldChg chg="addSp delSp modSp modTransition modAnim modNotesTx">
        <pc:chgData name="Jan Kristiansen" userId="a91fd70066e0f7b6" providerId="LiveId" clId="{23BCF180-7318-4BEA-A2A1-DDBB7DDE077D}" dt="2020-02-12T06:20:31.759" v="11760"/>
        <pc:sldMkLst>
          <pc:docMk/>
          <pc:sldMk cId="1618188404" sldId="356"/>
        </pc:sldMkLst>
        <pc:spChg chg="mod">
          <ac:chgData name="Jan Kristiansen" userId="a91fd70066e0f7b6" providerId="LiveId" clId="{23BCF180-7318-4BEA-A2A1-DDBB7DDE077D}" dt="2020-01-26T18:13:31.705" v="3441" actId="13926"/>
          <ac:spMkLst>
            <pc:docMk/>
            <pc:sldMk cId="1618188404" sldId="356"/>
            <ac:spMk id="9" creationId="{00000000-0000-0000-0000-000000000000}"/>
          </ac:spMkLst>
        </pc:spChg>
        <pc:spChg chg="mod">
          <ac:chgData name="Jan Kristiansen" userId="a91fd70066e0f7b6" providerId="LiveId" clId="{23BCF180-7318-4BEA-A2A1-DDBB7DDE077D}" dt="2020-01-26T18:13:55.281" v="3443" actId="13926"/>
          <ac:spMkLst>
            <pc:docMk/>
            <pc:sldMk cId="1618188404" sldId="356"/>
            <ac:spMk id="10" creationId="{00000000-0000-0000-0000-000000000000}"/>
          </ac:spMkLst>
        </pc:spChg>
        <pc:spChg chg="mod">
          <ac:chgData name="Jan Kristiansen" userId="a91fd70066e0f7b6" providerId="LiveId" clId="{23BCF180-7318-4BEA-A2A1-DDBB7DDE077D}" dt="2020-01-26T18:13:46.532" v="3442" actId="13926"/>
          <ac:spMkLst>
            <pc:docMk/>
            <pc:sldMk cId="1618188404" sldId="356"/>
            <ac:spMk id="11" creationId="{00000000-0000-0000-0000-000000000000}"/>
          </ac:spMkLst>
        </pc:spChg>
        <pc:spChg chg="mod">
          <ac:chgData name="Jan Kristiansen" userId="a91fd70066e0f7b6" providerId="LiveId" clId="{23BCF180-7318-4BEA-A2A1-DDBB7DDE077D}" dt="2020-02-11T16:10:39.152" v="11302" actId="20577"/>
          <ac:spMkLst>
            <pc:docMk/>
            <pc:sldMk cId="1618188404" sldId="356"/>
            <ac:spMk id="40" creationId="{B37EEF8D-039E-4105-8411-254D2244BC1E}"/>
          </ac:spMkLst>
        </pc:spChg>
        <pc:spChg chg="del">
          <ac:chgData name="Jan Kristiansen" userId="a91fd70066e0f7b6" providerId="LiveId" clId="{23BCF180-7318-4BEA-A2A1-DDBB7DDE077D}" dt="2020-02-12T06:19:08.747" v="11741" actId="478"/>
          <ac:spMkLst>
            <pc:docMk/>
            <pc:sldMk cId="1618188404" sldId="356"/>
            <ac:spMk id="43" creationId="{150CE455-0B90-446A-B7D9-693F5F26B653}"/>
          </ac:spMkLst>
        </pc:spChg>
        <pc:spChg chg="add">
          <ac:chgData name="Jan Kristiansen" userId="a91fd70066e0f7b6" providerId="LiveId" clId="{23BCF180-7318-4BEA-A2A1-DDBB7DDE077D}" dt="2020-02-12T06:20:31.759" v="11760"/>
          <ac:spMkLst>
            <pc:docMk/>
            <pc:sldMk cId="1618188404" sldId="356"/>
            <ac:spMk id="46" creationId="{CD1145BD-0EBB-411B-ABB1-007499E3EA20}"/>
          </ac:spMkLst>
        </pc:spChg>
        <pc:picChg chg="del">
          <ac:chgData name="Jan Kristiansen" userId="a91fd70066e0f7b6" providerId="LiveId" clId="{23BCF180-7318-4BEA-A2A1-DDBB7DDE077D}" dt="2020-02-12T06:19:11.528" v="11742" actId="478"/>
          <ac:picMkLst>
            <pc:docMk/>
            <pc:sldMk cId="1618188404" sldId="356"/>
            <ac:picMk id="41" creationId="{B9F57AC4-5745-4670-8967-AD865D6FB275}"/>
          </ac:picMkLst>
        </pc:picChg>
        <pc:picChg chg="add mod">
          <ac:chgData name="Jan Kristiansen" userId="a91fd70066e0f7b6" providerId="LiveId" clId="{23BCF180-7318-4BEA-A2A1-DDBB7DDE077D}" dt="2020-02-11T16:12:42.937" v="11303" actId="1076"/>
          <ac:picMkLst>
            <pc:docMk/>
            <pc:sldMk cId="1618188404" sldId="356"/>
            <ac:picMk id="44" creationId="{6E2DA71B-FC4D-45EB-B1EC-2100726FF503}"/>
          </ac:picMkLst>
        </pc:picChg>
        <pc:picChg chg="add">
          <ac:chgData name="Jan Kristiansen" userId="a91fd70066e0f7b6" providerId="LiveId" clId="{23BCF180-7318-4BEA-A2A1-DDBB7DDE077D}" dt="2020-02-12T06:19:12.825" v="11743"/>
          <ac:picMkLst>
            <pc:docMk/>
            <pc:sldMk cId="1618188404" sldId="356"/>
            <ac:picMk id="45" creationId="{EC264CBB-8293-4207-9B50-75B0D7F1923A}"/>
          </ac:picMkLst>
        </pc:picChg>
      </pc:sldChg>
      <pc:sldChg chg="addSp delSp modSp modTransition modAnim modNotesTx">
        <pc:chgData name="Jan Kristiansen" userId="a91fd70066e0f7b6" providerId="LiveId" clId="{23BCF180-7318-4BEA-A2A1-DDBB7DDE077D}" dt="2020-02-12T06:20:26.275" v="11758"/>
        <pc:sldMkLst>
          <pc:docMk/>
          <pc:sldMk cId="2720604307" sldId="357"/>
        </pc:sldMkLst>
        <pc:spChg chg="mod">
          <ac:chgData name="Jan Kristiansen" userId="a91fd70066e0f7b6" providerId="LiveId" clId="{23BCF180-7318-4BEA-A2A1-DDBB7DDE077D}" dt="2020-01-26T18:14:09.296" v="3445" actId="13926"/>
          <ac:spMkLst>
            <pc:docMk/>
            <pc:sldMk cId="2720604307" sldId="357"/>
            <ac:spMk id="10" creationId="{00000000-0000-0000-0000-000000000000}"/>
          </ac:spMkLst>
        </pc:spChg>
        <pc:spChg chg="mod">
          <ac:chgData name="Jan Kristiansen" userId="a91fd70066e0f7b6" providerId="LiveId" clId="{23BCF180-7318-4BEA-A2A1-DDBB7DDE077D}" dt="2020-01-26T18:14:03.390" v="3444" actId="13926"/>
          <ac:spMkLst>
            <pc:docMk/>
            <pc:sldMk cId="2720604307" sldId="357"/>
            <ac:spMk id="12" creationId="{00000000-0000-0000-0000-000000000000}"/>
          </ac:spMkLst>
        </pc:spChg>
        <pc:spChg chg="add">
          <ac:chgData name="Jan Kristiansen" userId="a91fd70066e0f7b6" providerId="LiveId" clId="{23BCF180-7318-4BEA-A2A1-DDBB7DDE077D}" dt="2020-02-12T06:20:26.275" v="11758"/>
          <ac:spMkLst>
            <pc:docMk/>
            <pc:sldMk cId="2720604307" sldId="357"/>
            <ac:spMk id="43" creationId="{138514CB-E5D9-4F5B-B27B-09BFCB9C2C5F}"/>
          </ac:spMkLst>
        </pc:spChg>
        <pc:spChg chg="mod">
          <ac:chgData name="Jan Kristiansen" userId="a91fd70066e0f7b6" providerId="LiveId" clId="{23BCF180-7318-4BEA-A2A1-DDBB7DDE077D}" dt="2020-02-11T16:20:27.446" v="11312" actId="20577"/>
          <ac:spMkLst>
            <pc:docMk/>
            <pc:sldMk cId="2720604307" sldId="357"/>
            <ac:spMk id="44" creationId="{D1A220CE-DE58-4DF8-9BBA-362A096F1F7A}"/>
          </ac:spMkLst>
        </pc:spChg>
        <pc:spChg chg="del">
          <ac:chgData name="Jan Kristiansen" userId="a91fd70066e0f7b6" providerId="LiveId" clId="{23BCF180-7318-4BEA-A2A1-DDBB7DDE077D}" dt="2020-02-12T06:19:29.058" v="11747" actId="478"/>
          <ac:spMkLst>
            <pc:docMk/>
            <pc:sldMk cId="2720604307" sldId="357"/>
            <ac:spMk id="47" creationId="{5B8860B9-38E2-4C19-8043-3B3288AF0432}"/>
          </ac:spMkLst>
        </pc:spChg>
        <pc:picChg chg="add mod">
          <ac:chgData name="Jan Kristiansen" userId="a91fd70066e0f7b6" providerId="LiveId" clId="{23BCF180-7318-4BEA-A2A1-DDBB7DDE077D}" dt="2020-02-11T16:31:01.421" v="11371" actId="1076"/>
          <ac:picMkLst>
            <pc:docMk/>
            <pc:sldMk cId="2720604307" sldId="357"/>
            <ac:picMk id="40" creationId="{706D7DEA-03FE-49A7-B2CE-616AB1C97066}"/>
          </ac:picMkLst>
        </pc:picChg>
        <pc:picChg chg="del">
          <ac:chgData name="Jan Kristiansen" userId="a91fd70066e0f7b6" providerId="LiveId" clId="{23BCF180-7318-4BEA-A2A1-DDBB7DDE077D}" dt="2020-02-12T06:19:32.168" v="11748" actId="478"/>
          <ac:picMkLst>
            <pc:docMk/>
            <pc:sldMk cId="2720604307" sldId="357"/>
            <ac:picMk id="41" creationId="{B9F57AC4-5745-4670-8967-AD865D6FB275}"/>
          </ac:picMkLst>
        </pc:picChg>
        <pc:picChg chg="add">
          <ac:chgData name="Jan Kristiansen" userId="a91fd70066e0f7b6" providerId="LiveId" clId="{23BCF180-7318-4BEA-A2A1-DDBB7DDE077D}" dt="2020-02-12T06:19:33.636" v="11749"/>
          <ac:picMkLst>
            <pc:docMk/>
            <pc:sldMk cId="2720604307" sldId="357"/>
            <ac:picMk id="42" creationId="{0C6C5373-4787-45FC-AF33-FC7823BA3A76}"/>
          </ac:picMkLst>
        </pc:picChg>
        <pc:picChg chg="del">
          <ac:chgData name="Jan Kristiansen" userId="a91fd70066e0f7b6" providerId="LiveId" clId="{23BCF180-7318-4BEA-A2A1-DDBB7DDE077D}" dt="2020-02-11T16:20:30.433" v="11313" actId="478"/>
          <ac:picMkLst>
            <pc:docMk/>
            <pc:sldMk cId="2720604307" sldId="357"/>
            <ac:picMk id="45" creationId="{9052B0A8-F1F4-469F-A5F3-036C7618EB48}"/>
          </ac:picMkLst>
        </pc:picChg>
      </pc:sldChg>
      <pc:sldChg chg="addSp delSp modSp modTransition modAnim modNotesTx">
        <pc:chgData name="Jan Kristiansen" userId="a91fd70066e0f7b6" providerId="LiveId" clId="{23BCF180-7318-4BEA-A2A1-DDBB7DDE077D}" dt="2020-02-12T06:21:12.991" v="11762"/>
        <pc:sldMkLst>
          <pc:docMk/>
          <pc:sldMk cId="3833275997" sldId="358"/>
        </pc:sldMkLst>
        <pc:spChg chg="mod">
          <ac:chgData name="Jan Kristiansen" userId="a91fd70066e0f7b6" providerId="LiveId" clId="{23BCF180-7318-4BEA-A2A1-DDBB7DDE077D}" dt="2020-01-26T18:14:20.170" v="3446" actId="13926"/>
          <ac:spMkLst>
            <pc:docMk/>
            <pc:sldMk cId="3833275997" sldId="358"/>
            <ac:spMk id="11" creationId="{00000000-0000-0000-0000-000000000000}"/>
          </ac:spMkLst>
        </pc:spChg>
        <pc:spChg chg="mod">
          <ac:chgData name="Jan Kristiansen" userId="a91fd70066e0f7b6" providerId="LiveId" clId="{23BCF180-7318-4BEA-A2A1-DDBB7DDE077D}" dt="2020-01-26T18:14:24.877" v="3447" actId="13926"/>
          <ac:spMkLst>
            <pc:docMk/>
            <pc:sldMk cId="3833275997" sldId="358"/>
            <ac:spMk id="12" creationId="{00000000-0000-0000-0000-000000000000}"/>
          </ac:spMkLst>
        </pc:spChg>
        <pc:spChg chg="mod">
          <ac:chgData name="Jan Kristiansen" userId="a91fd70066e0f7b6" providerId="LiveId" clId="{23BCF180-7318-4BEA-A2A1-DDBB7DDE077D}" dt="2020-02-11T16:59:25.929" v="11382" actId="20577"/>
          <ac:spMkLst>
            <pc:docMk/>
            <pc:sldMk cId="3833275997" sldId="358"/>
            <ac:spMk id="40" creationId="{266148C6-B5D1-48AC-8D96-78D29A4CAF50}"/>
          </ac:spMkLst>
        </pc:spChg>
        <pc:spChg chg="add mod">
          <ac:chgData name="Jan Kristiansen" userId="a91fd70066e0f7b6" providerId="LiveId" clId="{23BCF180-7318-4BEA-A2A1-DDBB7DDE077D}" dt="2020-01-26T17:44:05.208" v="2947" actId="1035"/>
          <ac:spMkLst>
            <pc:docMk/>
            <pc:sldMk cId="3833275997" sldId="358"/>
            <ac:spMk id="43" creationId="{C44317F4-69AF-4FA5-8BE2-DB2B5FCA3AEC}"/>
          </ac:spMkLst>
        </pc:spChg>
        <pc:spChg chg="add mod">
          <ac:chgData name="Jan Kristiansen" userId="a91fd70066e0f7b6" providerId="LiveId" clId="{23BCF180-7318-4BEA-A2A1-DDBB7DDE077D}" dt="2020-01-26T17:43:57.689" v="2946" actId="1035"/>
          <ac:spMkLst>
            <pc:docMk/>
            <pc:sldMk cId="3833275997" sldId="358"/>
            <ac:spMk id="44" creationId="{4A34B8DE-8604-461A-B2AF-831ADF259F62}"/>
          </ac:spMkLst>
        </pc:spChg>
        <pc:spChg chg="del">
          <ac:chgData name="Jan Kristiansen" userId="a91fd70066e0f7b6" providerId="LiveId" clId="{23BCF180-7318-4BEA-A2A1-DDBB7DDE077D}" dt="2020-01-26T17:43:33.190" v="2895" actId="478"/>
          <ac:spMkLst>
            <pc:docMk/>
            <pc:sldMk cId="3833275997" sldId="358"/>
            <ac:spMk id="46" creationId="{E45D16D4-6403-4599-9412-095D485ECD63}"/>
          </ac:spMkLst>
        </pc:spChg>
        <pc:spChg chg="del">
          <ac:chgData name="Jan Kristiansen" userId="a91fd70066e0f7b6" providerId="LiveId" clId="{23BCF180-7318-4BEA-A2A1-DDBB7DDE077D}" dt="2020-01-26T17:43:37.174" v="2897" actId="478"/>
          <ac:spMkLst>
            <pc:docMk/>
            <pc:sldMk cId="3833275997" sldId="358"/>
            <ac:spMk id="47" creationId="{5B8860B9-38E2-4C19-8043-3B3288AF0432}"/>
          </ac:spMkLst>
        </pc:spChg>
        <pc:picChg chg="del">
          <ac:chgData name="Jan Kristiansen" userId="a91fd70066e0f7b6" providerId="LiveId" clId="{23BCF180-7318-4BEA-A2A1-DDBB7DDE077D}" dt="2020-02-12T06:21:07.835" v="11761" actId="478"/>
          <ac:picMkLst>
            <pc:docMk/>
            <pc:sldMk cId="3833275997" sldId="358"/>
            <ac:picMk id="41" creationId="{B9F57AC4-5745-4670-8967-AD865D6FB275}"/>
          </ac:picMkLst>
        </pc:picChg>
        <pc:picChg chg="add">
          <ac:chgData name="Jan Kristiansen" userId="a91fd70066e0f7b6" providerId="LiveId" clId="{23BCF180-7318-4BEA-A2A1-DDBB7DDE077D}" dt="2020-02-12T06:21:12.991" v="11762"/>
          <ac:picMkLst>
            <pc:docMk/>
            <pc:sldMk cId="3833275997" sldId="358"/>
            <ac:picMk id="42" creationId="{3DDBDACD-4031-45E5-AFEE-CBA9E897427B}"/>
          </ac:picMkLst>
        </pc:picChg>
        <pc:picChg chg="del">
          <ac:chgData name="Jan Kristiansen" userId="a91fd70066e0f7b6" providerId="LiveId" clId="{23BCF180-7318-4BEA-A2A1-DDBB7DDE077D}" dt="2020-02-11T16:59:28.871" v="11383" actId="478"/>
          <ac:picMkLst>
            <pc:docMk/>
            <pc:sldMk cId="3833275997" sldId="358"/>
            <ac:picMk id="42" creationId="{AC9631C0-B3F5-4DE1-AFAC-2C39EEA436F9}"/>
          </ac:picMkLst>
        </pc:picChg>
        <pc:picChg chg="add mod">
          <ac:chgData name="Jan Kristiansen" userId="a91fd70066e0f7b6" providerId="LiveId" clId="{23BCF180-7318-4BEA-A2A1-DDBB7DDE077D}" dt="2020-02-11T17:01:35.495" v="11384" actId="1076"/>
          <ac:picMkLst>
            <pc:docMk/>
            <pc:sldMk cId="3833275997" sldId="358"/>
            <ac:picMk id="45" creationId="{57A5365D-2FA7-4C38-843C-2E692691B517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6:48:24.017" v="11862" actId="478"/>
        <pc:sldMkLst>
          <pc:docMk/>
          <pc:sldMk cId="837067943" sldId="359"/>
        </pc:sldMkLst>
        <pc:spChg chg="add mod">
          <ac:chgData name="Jan Kristiansen" userId="a91fd70066e0f7b6" providerId="LiveId" clId="{23BCF180-7318-4BEA-A2A1-DDBB7DDE077D}" dt="2020-01-24T11:36:05.321" v="120" actId="20577"/>
          <ac:spMkLst>
            <pc:docMk/>
            <pc:sldMk cId="837067943" sldId="359"/>
            <ac:spMk id="33" creationId="{E9B5699C-4048-4682-A48C-90501390B90F}"/>
          </ac:spMkLst>
        </pc:spChg>
        <pc:spChg chg="del">
          <ac:chgData name="Jan Kristiansen" userId="a91fd70066e0f7b6" providerId="LiveId" clId="{23BCF180-7318-4BEA-A2A1-DDBB7DDE077D}" dt="2020-01-24T11:34:59.901" v="69" actId="478"/>
          <ac:spMkLst>
            <pc:docMk/>
            <pc:sldMk cId="837067943" sldId="359"/>
            <ac:spMk id="42" creationId="{BC2E84A5-9F3B-4DDF-8A82-8313993BF8B6}"/>
          </ac:spMkLst>
        </pc:spChg>
        <pc:picChg chg="add mod">
          <ac:chgData name="Jan Kristiansen" userId="a91fd70066e0f7b6" providerId="LiveId" clId="{23BCF180-7318-4BEA-A2A1-DDBB7DDE077D}" dt="2020-02-11T13:23:04.870" v="10991" actId="1076"/>
          <ac:picMkLst>
            <pc:docMk/>
            <pc:sldMk cId="837067943" sldId="359"/>
            <ac:picMk id="34" creationId="{D629874D-A5E3-4BB1-8557-DC2096F114BB}"/>
          </ac:picMkLst>
        </pc:picChg>
        <pc:picChg chg="add">
          <ac:chgData name="Jan Kristiansen" userId="a91fd70066e0f7b6" providerId="LiveId" clId="{23BCF180-7318-4BEA-A2A1-DDBB7DDE077D}" dt="2020-02-12T04:04:32.381" v="11575"/>
          <ac:picMkLst>
            <pc:docMk/>
            <pc:sldMk cId="837067943" sldId="359"/>
            <ac:picMk id="35" creationId="{FEFC553B-CCD9-4858-A4AB-61EC950DF7F8}"/>
          </ac:picMkLst>
        </pc:picChg>
        <pc:picChg chg="add del mod">
          <ac:chgData name="Jan Kristiansen" userId="a91fd70066e0f7b6" providerId="LiveId" clId="{23BCF180-7318-4BEA-A2A1-DDBB7DDE077D}" dt="2020-02-12T06:48:24.017" v="11862" actId="478"/>
          <ac:picMkLst>
            <pc:docMk/>
            <pc:sldMk cId="837067943" sldId="359"/>
            <ac:picMk id="36" creationId="{3ECE6A99-7B62-4F7D-A920-E032C111A3E7}"/>
          </ac:picMkLst>
        </pc:picChg>
        <pc:picChg chg="del">
          <ac:chgData name="Jan Kristiansen" userId="a91fd70066e0f7b6" providerId="LiveId" clId="{23BCF180-7318-4BEA-A2A1-DDBB7DDE077D}" dt="2020-02-12T03:53:35.543" v="11536" actId="478"/>
          <ac:picMkLst>
            <pc:docMk/>
            <pc:sldMk cId="837067943" sldId="359"/>
            <ac:picMk id="41" creationId="{B9F57AC4-5745-4670-8967-AD865D6FB275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4:05:01.779" v="11577" actId="166"/>
        <pc:sldMkLst>
          <pc:docMk/>
          <pc:sldMk cId="3910006805" sldId="360"/>
        </pc:sldMkLst>
        <pc:spChg chg="del">
          <ac:chgData name="Jan Kristiansen" userId="a91fd70066e0f7b6" providerId="LiveId" clId="{23BCF180-7318-4BEA-A2A1-DDBB7DDE077D}" dt="2020-01-26T14:00:21.224" v="1328" actId="478"/>
          <ac:spMkLst>
            <pc:docMk/>
            <pc:sldMk cId="3910006805" sldId="360"/>
            <ac:spMk id="22" creationId="{0289DDD6-9C8D-42E9-8574-9F11A254774D}"/>
          </ac:spMkLst>
        </pc:spChg>
        <pc:spChg chg="mod">
          <ac:chgData name="Jan Kristiansen" userId="a91fd70066e0f7b6" providerId="LiveId" clId="{23BCF180-7318-4BEA-A2A1-DDBB7DDE077D}" dt="2020-01-24T12:15:58.400" v="559" actId="20577"/>
          <ac:spMkLst>
            <pc:docMk/>
            <pc:sldMk cId="3910006805" sldId="360"/>
            <ac:spMk id="23" creationId="{00000000-0000-0000-0000-000000000000}"/>
          </ac:spMkLst>
        </pc:spChg>
        <pc:spChg chg="del">
          <ac:chgData name="Jan Kristiansen" userId="a91fd70066e0f7b6" providerId="LiveId" clId="{23BCF180-7318-4BEA-A2A1-DDBB7DDE077D}" dt="2020-01-26T14:00:17.803" v="1327" actId="478"/>
          <ac:spMkLst>
            <pc:docMk/>
            <pc:sldMk cId="3910006805" sldId="360"/>
            <ac:spMk id="32" creationId="{86D7B0D1-6EC7-4B80-B65D-C89949F9562F}"/>
          </ac:spMkLst>
        </pc:spChg>
        <pc:spChg chg="del mod">
          <ac:chgData name="Jan Kristiansen" userId="a91fd70066e0f7b6" providerId="LiveId" clId="{23BCF180-7318-4BEA-A2A1-DDBB7DDE077D}" dt="2020-01-26T14:00:02.411" v="1325" actId="478"/>
          <ac:spMkLst>
            <pc:docMk/>
            <pc:sldMk cId="3910006805" sldId="360"/>
            <ac:spMk id="33" creationId="{FD60E4E9-26AA-47D7-B2E2-16192C410DA0}"/>
          </ac:spMkLst>
        </pc:spChg>
        <pc:spChg chg="del">
          <ac:chgData name="Jan Kristiansen" userId="a91fd70066e0f7b6" providerId="LiveId" clId="{23BCF180-7318-4BEA-A2A1-DDBB7DDE077D}" dt="2020-01-26T14:00:06.629" v="1326" actId="478"/>
          <ac:spMkLst>
            <pc:docMk/>
            <pc:sldMk cId="3910006805" sldId="360"/>
            <ac:spMk id="35" creationId="{537B1D9C-9A91-432F-BC24-8C0536290751}"/>
          </ac:spMkLst>
        </pc:spChg>
        <pc:spChg chg="add">
          <ac:chgData name="Jan Kristiansen" userId="a91fd70066e0f7b6" providerId="LiveId" clId="{23BCF180-7318-4BEA-A2A1-DDBB7DDE077D}" dt="2020-01-26T14:00:36.033" v="1329"/>
          <ac:spMkLst>
            <pc:docMk/>
            <pc:sldMk cId="3910006805" sldId="360"/>
            <ac:spMk id="36" creationId="{F28184CD-C476-4730-A546-8666F08135A4}"/>
          </ac:spMkLst>
        </pc:spChg>
        <pc:spChg chg="add">
          <ac:chgData name="Jan Kristiansen" userId="a91fd70066e0f7b6" providerId="LiveId" clId="{23BCF180-7318-4BEA-A2A1-DDBB7DDE077D}" dt="2020-01-26T14:00:49.947" v="1330"/>
          <ac:spMkLst>
            <pc:docMk/>
            <pc:sldMk cId="3910006805" sldId="360"/>
            <ac:spMk id="37" creationId="{93C167CD-E9DC-469E-BA92-499A88109AC3}"/>
          </ac:spMkLst>
        </pc:spChg>
        <pc:spChg chg="add">
          <ac:chgData name="Jan Kristiansen" userId="a91fd70066e0f7b6" providerId="LiveId" clId="{23BCF180-7318-4BEA-A2A1-DDBB7DDE077D}" dt="2020-01-26T14:01:02.748" v="1331"/>
          <ac:spMkLst>
            <pc:docMk/>
            <pc:sldMk cId="3910006805" sldId="360"/>
            <ac:spMk id="38" creationId="{488EF897-B160-41D7-B758-551BCFC90B3E}"/>
          </ac:spMkLst>
        </pc:spChg>
        <pc:spChg chg="add ord">
          <ac:chgData name="Jan Kristiansen" userId="a91fd70066e0f7b6" providerId="LiveId" clId="{23BCF180-7318-4BEA-A2A1-DDBB7DDE077D}" dt="2020-02-12T04:05:01.779" v="11577" actId="166"/>
          <ac:spMkLst>
            <pc:docMk/>
            <pc:sldMk cId="3910006805" sldId="360"/>
            <ac:spMk id="39" creationId="{6BA6B078-BF4B-4219-81A3-D7085ED8A6BB}"/>
          </ac:spMkLst>
        </pc:spChg>
        <pc:picChg chg="del">
          <ac:chgData name="Jan Kristiansen" userId="a91fd70066e0f7b6" providerId="LiveId" clId="{23BCF180-7318-4BEA-A2A1-DDBB7DDE077D}" dt="2020-02-12T03:53:53.976" v="11538" actId="478"/>
          <ac:picMkLst>
            <pc:docMk/>
            <pc:sldMk cId="3910006805" sldId="360"/>
            <ac:picMk id="31" creationId="{926DF6DB-FBFB-4E80-AFAF-C6255B5F1761}"/>
          </ac:picMkLst>
        </pc:picChg>
        <pc:picChg chg="add mod">
          <ac:chgData name="Jan Kristiansen" userId="a91fd70066e0f7b6" providerId="LiveId" clId="{23BCF180-7318-4BEA-A2A1-DDBB7DDE077D}" dt="2020-02-11T13:27:26.243" v="10997" actId="1076"/>
          <ac:picMkLst>
            <pc:docMk/>
            <pc:sldMk cId="3910006805" sldId="360"/>
            <ac:picMk id="35" creationId="{0906C677-4408-466C-96DF-66DD4451799D}"/>
          </ac:picMkLst>
        </pc:picChg>
        <pc:picChg chg="add">
          <ac:chgData name="Jan Kristiansen" userId="a91fd70066e0f7b6" providerId="LiveId" clId="{23BCF180-7318-4BEA-A2A1-DDBB7DDE077D}" dt="2020-02-12T04:04:51.912" v="11576"/>
          <ac:picMkLst>
            <pc:docMk/>
            <pc:sldMk cId="3910006805" sldId="360"/>
            <ac:picMk id="40" creationId="{9AE7478F-D110-4BBC-B504-AFB8DC519B6A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4:06:25.072" v="11584"/>
        <pc:sldMkLst>
          <pc:docMk/>
          <pc:sldMk cId="3635695185" sldId="361"/>
        </pc:sldMkLst>
        <pc:spChg chg="mod">
          <ac:chgData name="Jan Kristiansen" userId="a91fd70066e0f7b6" providerId="LiveId" clId="{23BCF180-7318-4BEA-A2A1-DDBB7DDE077D}" dt="2020-01-24T12:30:08.231" v="679" actId="20577"/>
          <ac:spMkLst>
            <pc:docMk/>
            <pc:sldMk cId="3635695185" sldId="361"/>
            <ac:spMk id="33" creationId="{E9B5699C-4048-4682-A48C-90501390B90F}"/>
          </ac:spMkLst>
        </pc:spChg>
        <pc:picChg chg="add mod">
          <ac:chgData name="Jan Kristiansen" userId="a91fd70066e0f7b6" providerId="LiveId" clId="{23BCF180-7318-4BEA-A2A1-DDBB7DDE077D}" dt="2020-02-11T14:52:19.773" v="11009" actId="1076"/>
          <ac:picMkLst>
            <pc:docMk/>
            <pc:sldMk cId="3635695185" sldId="361"/>
            <ac:picMk id="34" creationId="{1FD84B13-27A7-4C37-8286-AF2950BCAA60}"/>
          </ac:picMkLst>
        </pc:picChg>
        <pc:picChg chg="add">
          <ac:chgData name="Jan Kristiansen" userId="a91fd70066e0f7b6" providerId="LiveId" clId="{23BCF180-7318-4BEA-A2A1-DDBB7DDE077D}" dt="2020-02-12T04:06:25.072" v="11584"/>
          <ac:picMkLst>
            <pc:docMk/>
            <pc:sldMk cId="3635695185" sldId="361"/>
            <ac:picMk id="35" creationId="{A6AD0E90-EC80-42C6-A8EE-7B1C78D26D5B}"/>
          </ac:picMkLst>
        </pc:picChg>
        <pc:picChg chg="del">
          <ac:chgData name="Jan Kristiansen" userId="a91fd70066e0f7b6" providerId="LiveId" clId="{23BCF180-7318-4BEA-A2A1-DDBB7DDE077D}" dt="2020-02-12T03:54:21.818" v="11542" actId="478"/>
          <ac:picMkLst>
            <pc:docMk/>
            <pc:sldMk cId="3635695185" sldId="361"/>
            <ac:picMk id="41" creationId="{B9F57AC4-5745-4670-8967-AD865D6FB275}"/>
          </ac:picMkLst>
        </pc:picChg>
      </pc:sldChg>
      <pc:sldChg chg="add del">
        <pc:chgData name="Jan Kristiansen" userId="a91fd70066e0f7b6" providerId="LiveId" clId="{23BCF180-7318-4BEA-A2A1-DDBB7DDE077D}" dt="2020-01-24T13:28:46.826" v="897" actId="47"/>
        <pc:sldMkLst>
          <pc:docMk/>
          <pc:sldMk cId="2170758123" sldId="362"/>
        </pc:sldMkLst>
      </pc:sldChg>
      <pc:sldChg chg="addSp delSp modSp add modTransition modAnim modNotesTx">
        <pc:chgData name="Jan Kristiansen" userId="a91fd70066e0f7b6" providerId="LiveId" clId="{23BCF180-7318-4BEA-A2A1-DDBB7DDE077D}" dt="2020-02-12T04:08:36.211" v="11594"/>
        <pc:sldMkLst>
          <pc:docMk/>
          <pc:sldMk cId="1602985024" sldId="363"/>
        </pc:sldMkLst>
        <pc:spChg chg="mod">
          <ac:chgData name="Jan Kristiansen" userId="a91fd70066e0f7b6" providerId="LiveId" clId="{23BCF180-7318-4BEA-A2A1-DDBB7DDE077D}" dt="2020-01-24T13:27:32.231" v="885" actId="6549"/>
          <ac:spMkLst>
            <pc:docMk/>
            <pc:sldMk cId="1602985024" sldId="363"/>
            <ac:spMk id="33" creationId="{987F830B-BD3D-4218-99F6-BD43F2027956}"/>
          </ac:spMkLst>
        </pc:spChg>
        <pc:spChg chg="add del">
          <ac:chgData name="Jan Kristiansen" userId="a91fd70066e0f7b6" providerId="LiveId" clId="{23BCF180-7318-4BEA-A2A1-DDBB7DDE077D}" dt="2020-02-12T03:56:01.932" v="11551"/>
          <ac:spMkLst>
            <pc:docMk/>
            <pc:sldMk cId="1602985024" sldId="363"/>
            <ac:spMk id="35" creationId="{EFEEBDC5-FA54-4E03-9618-454103D27BA2}"/>
          </ac:spMkLst>
        </pc:spChg>
        <pc:spChg chg="add del">
          <ac:chgData name="Jan Kristiansen" userId="a91fd70066e0f7b6" providerId="LiveId" clId="{23BCF180-7318-4BEA-A2A1-DDBB7DDE077D}" dt="2020-02-12T04:07:19.717" v="11588" actId="478"/>
          <ac:spMkLst>
            <pc:docMk/>
            <pc:sldMk cId="1602985024" sldId="363"/>
            <ac:spMk id="36" creationId="{AC6B2466-462F-49F0-996C-F01FCE2EFA55}"/>
          </ac:spMkLst>
        </pc:spChg>
        <pc:spChg chg="add">
          <ac:chgData name="Jan Kristiansen" userId="a91fd70066e0f7b6" providerId="LiveId" clId="{23BCF180-7318-4BEA-A2A1-DDBB7DDE077D}" dt="2020-02-12T04:07:54.527" v="11592"/>
          <ac:spMkLst>
            <pc:docMk/>
            <pc:sldMk cId="1602985024" sldId="363"/>
            <ac:spMk id="38" creationId="{F7110BB1-BBB9-4313-ABA3-D4FCFBE9E9B6}"/>
          </ac:spMkLst>
        </pc:spChg>
        <pc:spChg chg="add">
          <ac:chgData name="Jan Kristiansen" userId="a91fd70066e0f7b6" providerId="LiveId" clId="{23BCF180-7318-4BEA-A2A1-DDBB7DDE077D}" dt="2020-02-12T04:08:26.819" v="11593"/>
          <ac:spMkLst>
            <pc:docMk/>
            <pc:sldMk cId="1602985024" sldId="363"/>
            <ac:spMk id="39" creationId="{729197A7-6287-4330-9C5A-9F6DF08A7939}"/>
          </ac:spMkLst>
        </pc:spChg>
        <pc:spChg chg="add del">
          <ac:chgData name="Jan Kristiansen" userId="a91fd70066e0f7b6" providerId="LiveId" clId="{23BCF180-7318-4BEA-A2A1-DDBB7DDE077D}" dt="2020-02-12T03:57:13.765" v="11556" actId="21"/>
          <ac:spMkLst>
            <pc:docMk/>
            <pc:sldMk cId="1602985024" sldId="363"/>
            <ac:spMk id="42" creationId="{24BC277B-404D-4EC4-A8C8-FEDEAEA2BBA0}"/>
          </ac:spMkLst>
        </pc:spChg>
        <pc:spChg chg="del">
          <ac:chgData name="Jan Kristiansen" userId="a91fd70066e0f7b6" providerId="LiveId" clId="{23BCF180-7318-4BEA-A2A1-DDBB7DDE077D}" dt="2020-01-24T13:27:37.204" v="886" actId="478"/>
          <ac:spMkLst>
            <pc:docMk/>
            <pc:sldMk cId="1602985024" sldId="363"/>
            <ac:spMk id="44" creationId="{A5B17A12-6D50-4870-B3CF-E06B788C2222}"/>
          </ac:spMkLst>
        </pc:spChg>
        <pc:spChg chg="del mod">
          <ac:chgData name="Jan Kristiansen" userId="a91fd70066e0f7b6" providerId="LiveId" clId="{23BCF180-7318-4BEA-A2A1-DDBB7DDE077D}" dt="2020-02-12T03:57:09.531" v="11555" actId="478"/>
          <ac:spMkLst>
            <pc:docMk/>
            <pc:sldMk cId="1602985024" sldId="363"/>
            <ac:spMk id="46" creationId="{1C4DA883-BA51-4F80-8A72-45FE7AFAF7E4}"/>
          </ac:spMkLst>
        </pc:spChg>
        <pc:grpChg chg="mod">
          <ac:chgData name="Jan Kristiansen" userId="a91fd70066e0f7b6" providerId="LiveId" clId="{23BCF180-7318-4BEA-A2A1-DDBB7DDE077D}" dt="2020-02-12T04:07:26.138" v="11590" actId="1076"/>
          <ac:grpSpMkLst>
            <pc:docMk/>
            <pc:sldMk cId="1602985024" sldId="363"/>
            <ac:grpSpMk id="2" creationId="{00000000-0000-0000-0000-000000000000}"/>
          </ac:grpSpMkLst>
        </pc:grpChg>
        <pc:picChg chg="add mod">
          <ac:chgData name="Jan Kristiansen" userId="a91fd70066e0f7b6" providerId="LiveId" clId="{23BCF180-7318-4BEA-A2A1-DDBB7DDE077D}" dt="2020-02-11T14:55:32.637" v="11015" actId="1076"/>
          <ac:picMkLst>
            <pc:docMk/>
            <pc:sldMk cId="1602985024" sldId="363"/>
            <ac:picMk id="34" creationId="{98157B31-355C-472F-B18C-0C33C41A397C}"/>
          </ac:picMkLst>
        </pc:picChg>
        <pc:picChg chg="add">
          <ac:chgData name="Jan Kristiansen" userId="a91fd70066e0f7b6" providerId="LiveId" clId="{23BCF180-7318-4BEA-A2A1-DDBB7DDE077D}" dt="2020-02-12T04:07:46.465" v="11591"/>
          <ac:picMkLst>
            <pc:docMk/>
            <pc:sldMk cId="1602985024" sldId="363"/>
            <ac:picMk id="37" creationId="{BD8BA929-F82F-4ADA-9F94-DF0344700C5F}"/>
          </ac:picMkLst>
        </pc:picChg>
        <pc:picChg chg="add del">
          <ac:chgData name="Jan Kristiansen" userId="a91fd70066e0f7b6" providerId="LiveId" clId="{23BCF180-7318-4BEA-A2A1-DDBB7DDE077D}" dt="2020-02-12T03:57:17.385" v="11557" actId="478"/>
          <ac:picMkLst>
            <pc:docMk/>
            <pc:sldMk cId="1602985024" sldId="363"/>
            <ac:picMk id="41" creationId="{B9F57AC4-5745-4670-8967-AD865D6FB275}"/>
          </ac:picMkLst>
        </pc:picChg>
        <pc:cxnChg chg="add">
          <ac:chgData name="Jan Kristiansen" userId="a91fd70066e0f7b6" providerId="LiveId" clId="{23BCF180-7318-4BEA-A2A1-DDBB7DDE077D}" dt="2020-02-12T04:08:36.211" v="11594"/>
          <ac:cxnSpMkLst>
            <pc:docMk/>
            <pc:sldMk cId="1602985024" sldId="363"/>
            <ac:cxnSpMk id="40" creationId="{71A4DD06-E59C-4661-94FD-C505A5559ABB}"/>
          </ac:cxnSpMkLst>
        </pc:cxnChg>
        <pc:cxnChg chg="del">
          <ac:chgData name="Jan Kristiansen" userId="a91fd70066e0f7b6" providerId="LiveId" clId="{23BCF180-7318-4BEA-A2A1-DDBB7DDE077D}" dt="2020-01-24T13:27:39.932" v="887" actId="478"/>
          <ac:cxnSpMkLst>
            <pc:docMk/>
            <pc:sldMk cId="1602985024" sldId="363"/>
            <ac:cxnSpMk id="43" creationId="{E71894B4-1F7E-4E8D-92F0-11280D88F6A2}"/>
          </ac:cxnSpMkLst>
        </pc:cxnChg>
        <pc:cxnChg chg="del">
          <ac:chgData name="Jan Kristiansen" userId="a91fd70066e0f7b6" providerId="LiveId" clId="{23BCF180-7318-4BEA-A2A1-DDBB7DDE077D}" dt="2020-02-12T03:57:04.344" v="11554" actId="478"/>
          <ac:cxnSpMkLst>
            <pc:docMk/>
            <pc:sldMk cId="1602985024" sldId="363"/>
            <ac:cxnSpMk id="45" creationId="{D27BF0DF-E252-4CDC-AE2B-1579A775F4D6}"/>
          </ac:cxnSpMkLst>
        </pc:cxnChg>
      </pc:sldChg>
      <pc:sldChg chg="addSp delSp modSp add modTransition modAnim modNotesTx">
        <pc:chgData name="Jan Kristiansen" userId="a91fd70066e0f7b6" providerId="LiveId" clId="{23BCF180-7318-4BEA-A2A1-DDBB7DDE077D}" dt="2020-02-12T04:12:44.044" v="11602"/>
        <pc:sldMkLst>
          <pc:docMk/>
          <pc:sldMk cId="2715197079" sldId="364"/>
        </pc:sldMkLst>
        <pc:spChg chg="add">
          <ac:chgData name="Jan Kristiansen" userId="a91fd70066e0f7b6" providerId="LiveId" clId="{23BCF180-7318-4BEA-A2A1-DDBB7DDE077D}" dt="2020-02-12T04:11:52.836" v="11600"/>
          <ac:spMkLst>
            <pc:docMk/>
            <pc:sldMk cId="2715197079" sldId="364"/>
            <ac:spMk id="36" creationId="{5947A1E9-C5FE-45BE-AE1F-7A507EBB9886}"/>
          </ac:spMkLst>
        </pc:spChg>
        <pc:spChg chg="add">
          <ac:chgData name="Jan Kristiansen" userId="a91fd70066e0f7b6" providerId="LiveId" clId="{23BCF180-7318-4BEA-A2A1-DDBB7DDE077D}" dt="2020-02-12T04:12:44.044" v="11602"/>
          <ac:spMkLst>
            <pc:docMk/>
            <pc:sldMk cId="2715197079" sldId="364"/>
            <ac:spMk id="38" creationId="{382A4D90-FEA7-4FA8-AF90-79717F82A9B9}"/>
          </ac:spMkLst>
        </pc:spChg>
        <pc:spChg chg="del">
          <ac:chgData name="Jan Kristiansen" userId="a91fd70066e0f7b6" providerId="LiveId" clId="{23BCF180-7318-4BEA-A2A1-DDBB7DDE077D}" dt="2020-02-12T04:11:27.516" v="11597" actId="478"/>
          <ac:spMkLst>
            <pc:docMk/>
            <pc:sldMk cId="2715197079" sldId="364"/>
            <ac:spMk id="42" creationId="{24BC277B-404D-4EC4-A8C8-FEDEAEA2BBA0}"/>
          </ac:spMkLst>
        </pc:spChg>
        <pc:spChg chg="add del mod">
          <ac:chgData name="Jan Kristiansen" userId="a91fd70066e0f7b6" providerId="LiveId" clId="{23BCF180-7318-4BEA-A2A1-DDBB7DDE077D}" dt="2020-02-12T04:11:12.948" v="11595" actId="478"/>
          <ac:spMkLst>
            <pc:docMk/>
            <pc:sldMk cId="2715197079" sldId="364"/>
            <ac:spMk id="44" creationId="{A5B17A12-6D50-4870-B3CF-E06B788C2222}"/>
          </ac:spMkLst>
        </pc:spChg>
        <pc:spChg chg="del">
          <ac:chgData name="Jan Kristiansen" userId="a91fd70066e0f7b6" providerId="LiveId" clId="{23BCF180-7318-4BEA-A2A1-DDBB7DDE077D}" dt="2020-01-24T13:28:31.464" v="896" actId="478"/>
          <ac:spMkLst>
            <pc:docMk/>
            <pc:sldMk cId="2715197079" sldId="364"/>
            <ac:spMk id="46" creationId="{1C4DA883-BA51-4F80-8A72-45FE7AFAF7E4}"/>
          </ac:spMkLst>
        </pc:spChg>
        <pc:picChg chg="add mod">
          <ac:chgData name="Jan Kristiansen" userId="a91fd70066e0f7b6" providerId="LiveId" clId="{23BCF180-7318-4BEA-A2A1-DDBB7DDE077D}" dt="2020-02-11T14:57:27.689" v="11018" actId="1076"/>
          <ac:picMkLst>
            <pc:docMk/>
            <pc:sldMk cId="2715197079" sldId="364"/>
            <ac:picMk id="34" creationId="{AD4FBA79-C48B-43A2-AE47-991D5BC3F060}"/>
          </ac:picMkLst>
        </pc:picChg>
        <pc:picChg chg="add">
          <ac:chgData name="Jan Kristiansen" userId="a91fd70066e0f7b6" providerId="LiveId" clId="{23BCF180-7318-4BEA-A2A1-DDBB7DDE077D}" dt="2020-02-12T04:11:41.593" v="11599"/>
          <ac:picMkLst>
            <pc:docMk/>
            <pc:sldMk cId="2715197079" sldId="364"/>
            <ac:picMk id="35" creationId="{48A3CD8A-1A11-4A3F-AD86-0141301502FC}"/>
          </ac:picMkLst>
        </pc:picChg>
        <pc:picChg chg="del">
          <ac:chgData name="Jan Kristiansen" userId="a91fd70066e0f7b6" providerId="LiveId" clId="{23BCF180-7318-4BEA-A2A1-DDBB7DDE077D}" dt="2020-02-12T04:11:30.969" v="11598" actId="478"/>
          <ac:picMkLst>
            <pc:docMk/>
            <pc:sldMk cId="2715197079" sldId="364"/>
            <ac:picMk id="41" creationId="{B9F57AC4-5745-4670-8967-AD865D6FB275}"/>
          </ac:picMkLst>
        </pc:picChg>
        <pc:cxnChg chg="add">
          <ac:chgData name="Jan Kristiansen" userId="a91fd70066e0f7b6" providerId="LiveId" clId="{23BCF180-7318-4BEA-A2A1-DDBB7DDE077D}" dt="2020-02-12T04:12:18.265" v="11601"/>
          <ac:cxnSpMkLst>
            <pc:docMk/>
            <pc:sldMk cId="2715197079" sldId="364"/>
            <ac:cxnSpMk id="37" creationId="{2566D79E-69E1-44DB-BF8E-46F5A2B1F658}"/>
          </ac:cxnSpMkLst>
        </pc:cxnChg>
        <pc:cxnChg chg="add del">
          <ac:chgData name="Jan Kristiansen" userId="a91fd70066e0f7b6" providerId="LiveId" clId="{23BCF180-7318-4BEA-A2A1-DDBB7DDE077D}" dt="2020-02-12T04:11:16.528" v="11596" actId="478"/>
          <ac:cxnSpMkLst>
            <pc:docMk/>
            <pc:sldMk cId="2715197079" sldId="364"/>
            <ac:cxnSpMk id="43" creationId="{E71894B4-1F7E-4E8D-92F0-11280D88F6A2}"/>
          </ac:cxnSpMkLst>
        </pc:cxnChg>
        <pc:cxnChg chg="del">
          <ac:chgData name="Jan Kristiansen" userId="a91fd70066e0f7b6" providerId="LiveId" clId="{23BCF180-7318-4BEA-A2A1-DDBB7DDE077D}" dt="2020-01-24T13:28:27.402" v="895" actId="478"/>
          <ac:cxnSpMkLst>
            <pc:docMk/>
            <pc:sldMk cId="2715197079" sldId="364"/>
            <ac:cxnSpMk id="45" creationId="{D27BF0DF-E252-4CDC-AE2B-1579A775F4D6}"/>
          </ac:cxnSpMkLst>
        </pc:cxnChg>
      </pc:sldChg>
      <pc:sldChg chg="add del">
        <pc:chgData name="Jan Kristiansen" userId="a91fd70066e0f7b6" providerId="LiveId" clId="{23BCF180-7318-4BEA-A2A1-DDBB7DDE077D}" dt="2020-01-24T13:29:50.978" v="901"/>
        <pc:sldMkLst>
          <pc:docMk/>
          <pc:sldMk cId="2238870665" sldId="365"/>
        </pc:sldMkLst>
      </pc:sldChg>
      <pc:sldChg chg="addSp delSp modSp add modTransition modAnim modNotesTx">
        <pc:chgData name="Jan Kristiansen" userId="a91fd70066e0f7b6" providerId="LiveId" clId="{23BCF180-7318-4BEA-A2A1-DDBB7DDE077D}" dt="2020-02-12T04:56:00.928" v="11653"/>
        <pc:sldMkLst>
          <pc:docMk/>
          <pc:sldMk cId="3752208427" sldId="365"/>
        </pc:sldMkLst>
        <pc:spChg chg="mod">
          <ac:chgData name="Jan Kristiansen" userId="a91fd70066e0f7b6" providerId="LiveId" clId="{23BCF180-7318-4BEA-A2A1-DDBB7DDE077D}" dt="2020-01-24T13:57:46.943" v="1170" actId="207"/>
          <ac:spMkLst>
            <pc:docMk/>
            <pc:sldMk cId="3752208427" sldId="365"/>
            <ac:spMk id="4" creationId="{00000000-0000-0000-0000-000000000000}"/>
          </ac:spMkLst>
        </pc:spChg>
        <pc:spChg chg="mod">
          <ac:chgData name="Jan Kristiansen" userId="a91fd70066e0f7b6" providerId="LiveId" clId="{23BCF180-7318-4BEA-A2A1-DDBB7DDE077D}" dt="2020-01-24T14:05:20.742" v="1226" actId="6549"/>
          <ac:spMkLst>
            <pc:docMk/>
            <pc:sldMk cId="3752208427" sldId="365"/>
            <ac:spMk id="33" creationId="{358B43B8-944E-4D20-B521-887147127AAC}"/>
          </ac:spMkLst>
        </pc:spChg>
        <pc:spChg chg="del mod">
          <ac:chgData name="Jan Kristiansen" userId="a91fd70066e0f7b6" providerId="LiveId" clId="{23BCF180-7318-4BEA-A2A1-DDBB7DDE077D}" dt="2020-02-12T04:40:38.599" v="11623" actId="478"/>
          <ac:spMkLst>
            <pc:docMk/>
            <pc:sldMk cId="3752208427" sldId="365"/>
            <ac:spMk id="35" creationId="{E97D2736-67D2-4916-BB12-803E705FA817}"/>
          </ac:spMkLst>
        </pc:spChg>
        <pc:spChg chg="add">
          <ac:chgData name="Jan Kristiansen" userId="a91fd70066e0f7b6" providerId="LiveId" clId="{23BCF180-7318-4BEA-A2A1-DDBB7DDE077D}" dt="2020-02-12T04:54:47.425" v="11643"/>
          <ac:spMkLst>
            <pc:docMk/>
            <pc:sldMk cId="3752208427" sldId="365"/>
            <ac:spMk id="38" creationId="{A9DDF9F0-A801-4541-8893-E4FE9839716B}"/>
          </ac:spMkLst>
        </pc:spChg>
        <pc:spChg chg="add">
          <ac:chgData name="Jan Kristiansen" userId="a91fd70066e0f7b6" providerId="LiveId" clId="{23BCF180-7318-4BEA-A2A1-DDBB7DDE077D}" dt="2020-02-12T04:55:17.759" v="11646"/>
          <ac:spMkLst>
            <pc:docMk/>
            <pc:sldMk cId="3752208427" sldId="365"/>
            <ac:spMk id="39" creationId="{88B1FBE1-FE67-49FA-94EF-E6B6605D25C6}"/>
          </ac:spMkLst>
        </pc:spChg>
        <pc:spChg chg="del">
          <ac:chgData name="Jan Kristiansen" userId="a91fd70066e0f7b6" providerId="LiveId" clId="{23BCF180-7318-4BEA-A2A1-DDBB7DDE077D}" dt="2020-02-12T04:40:43.739" v="11625" actId="478"/>
          <ac:spMkLst>
            <pc:docMk/>
            <pc:sldMk cId="3752208427" sldId="365"/>
            <ac:spMk id="42" creationId="{24BC277B-404D-4EC4-A8C8-FEDEAEA2BBA0}"/>
          </ac:spMkLst>
        </pc:spChg>
        <pc:picChg chg="add mod">
          <ac:chgData name="Jan Kristiansen" userId="a91fd70066e0f7b6" providerId="LiveId" clId="{23BCF180-7318-4BEA-A2A1-DDBB7DDE077D}" dt="2020-02-11T15:03:13.064" v="11024" actId="1076"/>
          <ac:picMkLst>
            <pc:docMk/>
            <pc:sldMk cId="3752208427" sldId="365"/>
            <ac:picMk id="36" creationId="{1CD0AFC6-8627-4C39-8E8D-54008E8FB6FF}"/>
          </ac:picMkLst>
        </pc:picChg>
        <pc:picChg chg="add">
          <ac:chgData name="Jan Kristiansen" userId="a91fd70066e0f7b6" providerId="LiveId" clId="{23BCF180-7318-4BEA-A2A1-DDBB7DDE077D}" dt="2020-02-12T04:53:29.705" v="11632"/>
          <ac:picMkLst>
            <pc:docMk/>
            <pc:sldMk cId="3752208427" sldId="365"/>
            <ac:picMk id="37" creationId="{D12AF071-48B0-4CCF-8390-0BA529B32119}"/>
          </ac:picMkLst>
        </pc:picChg>
        <pc:picChg chg="del">
          <ac:chgData name="Jan Kristiansen" userId="a91fd70066e0f7b6" providerId="LiveId" clId="{23BCF180-7318-4BEA-A2A1-DDBB7DDE077D}" dt="2020-02-12T04:40:46.723" v="11626" actId="478"/>
          <ac:picMkLst>
            <pc:docMk/>
            <pc:sldMk cId="3752208427" sldId="365"/>
            <ac:picMk id="41" creationId="{B9F57AC4-5745-4670-8967-AD865D6FB275}"/>
          </ac:picMkLst>
        </pc:picChg>
        <pc:cxnChg chg="del">
          <ac:chgData name="Jan Kristiansen" userId="a91fd70066e0f7b6" providerId="LiveId" clId="{23BCF180-7318-4BEA-A2A1-DDBB7DDE077D}" dt="2020-02-12T04:40:41.442" v="11624" actId="478"/>
          <ac:cxnSpMkLst>
            <pc:docMk/>
            <pc:sldMk cId="3752208427" sldId="365"/>
            <ac:cxnSpMk id="34" creationId="{52DCD745-F429-46FC-8545-9FEE031F03CB}"/>
          </ac:cxnSpMkLst>
        </pc:cxnChg>
        <pc:cxnChg chg="add">
          <ac:chgData name="Jan Kristiansen" userId="a91fd70066e0f7b6" providerId="LiveId" clId="{23BCF180-7318-4BEA-A2A1-DDBB7DDE077D}" dt="2020-02-12T04:56:00.928" v="11653"/>
          <ac:cxnSpMkLst>
            <pc:docMk/>
            <pc:sldMk cId="3752208427" sldId="365"/>
            <ac:cxnSpMk id="40" creationId="{4CCBB3C8-182B-4F94-A283-C8449F4C9FA2}"/>
          </ac:cxnSpMkLst>
        </pc:cxnChg>
      </pc:sldChg>
      <pc:sldChg chg="addSp delSp modSp add modTransition modAnim modNotesTx">
        <pc:chgData name="Jan Kristiansen" userId="a91fd70066e0f7b6" providerId="LiveId" clId="{23BCF180-7318-4BEA-A2A1-DDBB7DDE077D}" dt="2020-02-12T12:45:18.231" v="12420"/>
        <pc:sldMkLst>
          <pc:docMk/>
          <pc:sldMk cId="536589570" sldId="366"/>
        </pc:sldMkLst>
        <pc:spChg chg="mod">
          <ac:chgData name="Jan Kristiansen" userId="a91fd70066e0f7b6" providerId="LiveId" clId="{23BCF180-7318-4BEA-A2A1-DDBB7DDE077D}" dt="2020-01-24T13:58:50.691" v="1173" actId="207"/>
          <ac:spMkLst>
            <pc:docMk/>
            <pc:sldMk cId="536589570" sldId="366"/>
            <ac:spMk id="6" creationId="{00000000-0000-0000-0000-000000000000}"/>
          </ac:spMkLst>
        </pc:spChg>
        <pc:spChg chg="mod">
          <ac:chgData name="Jan Kristiansen" userId="a91fd70066e0f7b6" providerId="LiveId" clId="{23BCF180-7318-4BEA-A2A1-DDBB7DDE077D}" dt="2020-01-24T14:05:36.822" v="1227" actId="6549"/>
          <ac:spMkLst>
            <pc:docMk/>
            <pc:sldMk cId="536589570" sldId="366"/>
            <ac:spMk id="33" creationId="{358B43B8-944E-4D20-B521-887147127AAC}"/>
          </ac:spMkLst>
        </pc:spChg>
        <pc:spChg chg="del mod">
          <ac:chgData name="Jan Kristiansen" userId="a91fd70066e0f7b6" providerId="LiveId" clId="{23BCF180-7318-4BEA-A2A1-DDBB7DDE077D}" dt="2020-02-12T04:40:13.741" v="11619" actId="478"/>
          <ac:spMkLst>
            <pc:docMk/>
            <pc:sldMk cId="536589570" sldId="366"/>
            <ac:spMk id="35" creationId="{E97D2736-67D2-4916-BB12-803E705FA817}"/>
          </ac:spMkLst>
        </pc:spChg>
        <pc:spChg chg="add">
          <ac:chgData name="Jan Kristiansen" userId="a91fd70066e0f7b6" providerId="LiveId" clId="{23BCF180-7318-4BEA-A2A1-DDBB7DDE077D}" dt="2020-02-12T04:54:40.316" v="11642"/>
          <ac:spMkLst>
            <pc:docMk/>
            <pc:sldMk cId="536589570" sldId="366"/>
            <ac:spMk id="38" creationId="{8954E8D1-3D35-4A76-B154-14A09323F5BD}"/>
          </ac:spMkLst>
        </pc:spChg>
        <pc:spChg chg="add">
          <ac:chgData name="Jan Kristiansen" userId="a91fd70066e0f7b6" providerId="LiveId" clId="{23BCF180-7318-4BEA-A2A1-DDBB7DDE077D}" dt="2020-02-12T04:55:21.680" v="11647"/>
          <ac:spMkLst>
            <pc:docMk/>
            <pc:sldMk cId="536589570" sldId="366"/>
            <ac:spMk id="39" creationId="{C66E96E9-17E3-406C-965C-A70657799387}"/>
          </ac:spMkLst>
        </pc:spChg>
        <pc:spChg chg="del">
          <ac:chgData name="Jan Kristiansen" userId="a91fd70066e0f7b6" providerId="LiveId" clId="{23BCF180-7318-4BEA-A2A1-DDBB7DDE077D}" dt="2020-02-12T04:40:19.709" v="11621" actId="478"/>
          <ac:spMkLst>
            <pc:docMk/>
            <pc:sldMk cId="536589570" sldId="366"/>
            <ac:spMk id="42" creationId="{24BC277B-404D-4EC4-A8C8-FEDEAEA2BBA0}"/>
          </ac:spMkLst>
        </pc:spChg>
        <pc:picChg chg="add mod">
          <ac:chgData name="Jan Kristiansen" userId="a91fd70066e0f7b6" providerId="LiveId" clId="{23BCF180-7318-4BEA-A2A1-DDBB7DDE077D}" dt="2020-02-11T15:05:08.214" v="11025" actId="1076"/>
          <ac:picMkLst>
            <pc:docMk/>
            <pc:sldMk cId="536589570" sldId="366"/>
            <ac:picMk id="36" creationId="{A82DA931-0001-466D-BF72-6EE22A62B95C}"/>
          </ac:picMkLst>
        </pc:picChg>
        <pc:picChg chg="add">
          <ac:chgData name="Jan Kristiansen" userId="a91fd70066e0f7b6" providerId="LiveId" clId="{23BCF180-7318-4BEA-A2A1-DDBB7DDE077D}" dt="2020-02-12T04:53:36.184" v="11633"/>
          <ac:picMkLst>
            <pc:docMk/>
            <pc:sldMk cId="536589570" sldId="366"/>
            <ac:picMk id="37" creationId="{B1519AE3-BA46-4ACA-8647-6099A70D5A59}"/>
          </ac:picMkLst>
        </pc:picChg>
        <pc:picChg chg="del">
          <ac:chgData name="Jan Kristiansen" userId="a91fd70066e0f7b6" providerId="LiveId" clId="{23BCF180-7318-4BEA-A2A1-DDBB7DDE077D}" dt="2020-02-12T04:40:22.897" v="11622" actId="478"/>
          <ac:picMkLst>
            <pc:docMk/>
            <pc:sldMk cId="536589570" sldId="366"/>
            <ac:picMk id="41" creationId="{B9F57AC4-5745-4670-8967-AD865D6FB275}"/>
          </ac:picMkLst>
        </pc:picChg>
        <pc:cxnChg chg="del">
          <ac:chgData name="Jan Kristiansen" userId="a91fd70066e0f7b6" providerId="LiveId" clId="{23BCF180-7318-4BEA-A2A1-DDBB7DDE077D}" dt="2020-02-12T04:40:16.241" v="11620" actId="478"/>
          <ac:cxnSpMkLst>
            <pc:docMk/>
            <pc:sldMk cId="536589570" sldId="366"/>
            <ac:cxnSpMk id="34" creationId="{52DCD745-F429-46FC-8545-9FEE031F03CB}"/>
          </ac:cxnSpMkLst>
        </pc:cxnChg>
        <pc:cxnChg chg="add">
          <ac:chgData name="Jan Kristiansen" userId="a91fd70066e0f7b6" providerId="LiveId" clId="{23BCF180-7318-4BEA-A2A1-DDBB7DDE077D}" dt="2020-02-12T04:56:03.380" v="11654"/>
          <ac:cxnSpMkLst>
            <pc:docMk/>
            <pc:sldMk cId="536589570" sldId="366"/>
            <ac:cxnSpMk id="40" creationId="{60047132-0F5B-40BA-BA2A-2EAA5F74854E}"/>
          </ac:cxnSpMkLst>
        </pc:cxnChg>
      </pc:sldChg>
      <pc:sldChg chg="addSp delSp modSp add modTransition modAnim modNotesTx">
        <pc:chgData name="Jan Kristiansen" userId="a91fd70066e0f7b6" providerId="LiveId" clId="{23BCF180-7318-4BEA-A2A1-DDBB7DDE077D}" dt="2020-02-12T04:56:06.099" v="11655"/>
        <pc:sldMkLst>
          <pc:docMk/>
          <pc:sldMk cId="864913153" sldId="367"/>
        </pc:sldMkLst>
        <pc:spChg chg="mod">
          <ac:chgData name="Jan Kristiansen" userId="a91fd70066e0f7b6" providerId="LiveId" clId="{23BCF180-7318-4BEA-A2A1-DDBB7DDE077D}" dt="2020-01-26T16:00:37.360" v="1568" actId="13926"/>
          <ac:spMkLst>
            <pc:docMk/>
            <pc:sldMk cId="864913153" sldId="367"/>
            <ac:spMk id="5" creationId="{00000000-0000-0000-0000-000000000000}"/>
          </ac:spMkLst>
        </pc:spChg>
        <pc:spChg chg="del mod">
          <ac:chgData name="Jan Kristiansen" userId="a91fd70066e0f7b6" providerId="LiveId" clId="{23BCF180-7318-4BEA-A2A1-DDBB7DDE077D}" dt="2020-02-12T04:39:55.789" v="11615" actId="478"/>
          <ac:spMkLst>
            <pc:docMk/>
            <pc:sldMk cId="864913153" sldId="367"/>
            <ac:spMk id="35" creationId="{E97D2736-67D2-4916-BB12-803E705FA817}"/>
          </ac:spMkLst>
        </pc:spChg>
        <pc:spChg chg="add">
          <ac:chgData name="Jan Kristiansen" userId="a91fd70066e0f7b6" providerId="LiveId" clId="{23BCF180-7318-4BEA-A2A1-DDBB7DDE077D}" dt="2020-02-12T04:54:31.238" v="11641"/>
          <ac:spMkLst>
            <pc:docMk/>
            <pc:sldMk cId="864913153" sldId="367"/>
            <ac:spMk id="38" creationId="{9A7E61A6-35D8-4F9F-961F-8697509BB4E8}"/>
          </ac:spMkLst>
        </pc:spChg>
        <pc:spChg chg="add">
          <ac:chgData name="Jan Kristiansen" userId="a91fd70066e0f7b6" providerId="LiveId" clId="{23BCF180-7318-4BEA-A2A1-DDBB7DDE077D}" dt="2020-02-12T04:55:25.149" v="11648"/>
          <ac:spMkLst>
            <pc:docMk/>
            <pc:sldMk cId="864913153" sldId="367"/>
            <ac:spMk id="39" creationId="{6601A70B-B111-4300-B6C1-F6F744A25F4E}"/>
          </ac:spMkLst>
        </pc:spChg>
        <pc:spChg chg="del">
          <ac:chgData name="Jan Kristiansen" userId="a91fd70066e0f7b6" providerId="LiveId" clId="{23BCF180-7318-4BEA-A2A1-DDBB7DDE077D}" dt="2020-02-12T04:40:02.180" v="11617" actId="478"/>
          <ac:spMkLst>
            <pc:docMk/>
            <pc:sldMk cId="864913153" sldId="367"/>
            <ac:spMk id="42" creationId="{24BC277B-404D-4EC4-A8C8-FEDEAEA2BBA0}"/>
          </ac:spMkLst>
        </pc:spChg>
        <pc:picChg chg="add mod">
          <ac:chgData name="Jan Kristiansen" userId="a91fd70066e0f7b6" providerId="LiveId" clId="{23BCF180-7318-4BEA-A2A1-DDBB7DDE077D}" dt="2020-02-11T15:07:12.286" v="11028" actId="1076"/>
          <ac:picMkLst>
            <pc:docMk/>
            <pc:sldMk cId="864913153" sldId="367"/>
            <ac:picMk id="36" creationId="{C6FC4032-EAC7-459B-BD3E-397D2A2C2B29}"/>
          </ac:picMkLst>
        </pc:picChg>
        <pc:picChg chg="add">
          <ac:chgData name="Jan Kristiansen" userId="a91fd70066e0f7b6" providerId="LiveId" clId="{23BCF180-7318-4BEA-A2A1-DDBB7DDE077D}" dt="2020-02-12T04:53:44.849" v="11634"/>
          <ac:picMkLst>
            <pc:docMk/>
            <pc:sldMk cId="864913153" sldId="367"/>
            <ac:picMk id="37" creationId="{FA8B99B0-110F-4901-945B-9EBC0C83598B}"/>
          </ac:picMkLst>
        </pc:picChg>
        <pc:picChg chg="del">
          <ac:chgData name="Jan Kristiansen" userId="a91fd70066e0f7b6" providerId="LiveId" clId="{23BCF180-7318-4BEA-A2A1-DDBB7DDE077D}" dt="2020-02-12T04:40:05.976" v="11618" actId="478"/>
          <ac:picMkLst>
            <pc:docMk/>
            <pc:sldMk cId="864913153" sldId="367"/>
            <ac:picMk id="41" creationId="{B9F57AC4-5745-4670-8967-AD865D6FB275}"/>
          </ac:picMkLst>
        </pc:picChg>
        <pc:cxnChg chg="del">
          <ac:chgData name="Jan Kristiansen" userId="a91fd70066e0f7b6" providerId="LiveId" clId="{23BCF180-7318-4BEA-A2A1-DDBB7DDE077D}" dt="2020-02-12T04:39:59.336" v="11616" actId="478"/>
          <ac:cxnSpMkLst>
            <pc:docMk/>
            <pc:sldMk cId="864913153" sldId="367"/>
            <ac:cxnSpMk id="34" creationId="{52DCD745-F429-46FC-8545-9FEE031F03CB}"/>
          </ac:cxnSpMkLst>
        </pc:cxnChg>
        <pc:cxnChg chg="add">
          <ac:chgData name="Jan Kristiansen" userId="a91fd70066e0f7b6" providerId="LiveId" clId="{23BCF180-7318-4BEA-A2A1-DDBB7DDE077D}" dt="2020-02-12T04:56:06.099" v="11655"/>
          <ac:cxnSpMkLst>
            <pc:docMk/>
            <pc:sldMk cId="864913153" sldId="367"/>
            <ac:cxnSpMk id="40" creationId="{5BB12CA7-2AE2-4CFC-A5AB-AADEEF4D96D6}"/>
          </ac:cxnSpMkLst>
        </pc:cxnChg>
      </pc:sldChg>
      <pc:sldChg chg="addSp delSp modSp add modTransition modAnim modNotesTx">
        <pc:chgData name="Jan Kristiansen" userId="a91fd70066e0f7b6" providerId="LiveId" clId="{23BCF180-7318-4BEA-A2A1-DDBB7DDE077D}" dt="2020-02-12T04:56:09.021" v="11656"/>
        <pc:sldMkLst>
          <pc:docMk/>
          <pc:sldMk cId="1143090645" sldId="368"/>
        </pc:sldMkLst>
        <pc:spChg chg="mod">
          <ac:chgData name="Jan Kristiansen" userId="a91fd70066e0f7b6" providerId="LiveId" clId="{23BCF180-7318-4BEA-A2A1-DDBB7DDE077D}" dt="2020-01-24T14:04:38.205" v="1221" actId="207"/>
          <ac:spMkLst>
            <pc:docMk/>
            <pc:sldMk cId="1143090645" sldId="368"/>
            <ac:spMk id="10" creationId="{00000000-0000-0000-0000-000000000000}"/>
          </ac:spMkLst>
        </pc:spChg>
        <pc:spChg chg="mod">
          <ac:chgData name="Jan Kristiansen" userId="a91fd70066e0f7b6" providerId="LiveId" clId="{23BCF180-7318-4BEA-A2A1-DDBB7DDE077D}" dt="2020-01-24T14:06:34.132" v="1231" actId="1036"/>
          <ac:spMkLst>
            <pc:docMk/>
            <pc:sldMk cId="1143090645" sldId="368"/>
            <ac:spMk id="11" creationId="{00000000-0000-0000-0000-000000000000}"/>
          </ac:spMkLst>
        </pc:spChg>
        <pc:spChg chg="del mod">
          <ac:chgData name="Jan Kristiansen" userId="a91fd70066e0f7b6" providerId="LiveId" clId="{23BCF180-7318-4BEA-A2A1-DDBB7DDE077D}" dt="2020-02-12T04:39:41.072" v="11612" actId="478"/>
          <ac:spMkLst>
            <pc:docMk/>
            <pc:sldMk cId="1143090645" sldId="368"/>
            <ac:spMk id="35" creationId="{E97D2736-67D2-4916-BB12-803E705FA817}"/>
          </ac:spMkLst>
        </pc:spChg>
        <pc:spChg chg="add">
          <ac:chgData name="Jan Kristiansen" userId="a91fd70066e0f7b6" providerId="LiveId" clId="{23BCF180-7318-4BEA-A2A1-DDBB7DDE077D}" dt="2020-02-12T04:54:28.176" v="11640"/>
          <ac:spMkLst>
            <pc:docMk/>
            <pc:sldMk cId="1143090645" sldId="368"/>
            <ac:spMk id="38" creationId="{16233D0F-D381-4EFE-AF6A-F69406CA0A30}"/>
          </ac:spMkLst>
        </pc:spChg>
        <pc:spChg chg="add">
          <ac:chgData name="Jan Kristiansen" userId="a91fd70066e0f7b6" providerId="LiveId" clId="{23BCF180-7318-4BEA-A2A1-DDBB7DDE077D}" dt="2020-02-12T04:55:29.258" v="11649"/>
          <ac:spMkLst>
            <pc:docMk/>
            <pc:sldMk cId="1143090645" sldId="368"/>
            <ac:spMk id="39" creationId="{F86A8C01-AE73-4DDE-9146-B664C9B0110B}"/>
          </ac:spMkLst>
        </pc:spChg>
        <pc:spChg chg="del">
          <ac:chgData name="Jan Kristiansen" userId="a91fd70066e0f7b6" providerId="LiveId" clId="{23BCF180-7318-4BEA-A2A1-DDBB7DDE077D}" dt="2020-02-12T04:39:33.927" v="11611" actId="478"/>
          <ac:spMkLst>
            <pc:docMk/>
            <pc:sldMk cId="1143090645" sldId="368"/>
            <ac:spMk id="42" creationId="{24BC277B-404D-4EC4-A8C8-FEDEAEA2BBA0}"/>
          </ac:spMkLst>
        </pc:spChg>
        <pc:picChg chg="add mod">
          <ac:chgData name="Jan Kristiansen" userId="a91fd70066e0f7b6" providerId="LiveId" clId="{23BCF180-7318-4BEA-A2A1-DDBB7DDE077D}" dt="2020-02-11T15:11:12.547" v="11031" actId="1076"/>
          <ac:picMkLst>
            <pc:docMk/>
            <pc:sldMk cId="1143090645" sldId="368"/>
            <ac:picMk id="36" creationId="{4A779B27-322C-430E-91FF-1197945E27A0}"/>
          </ac:picMkLst>
        </pc:picChg>
        <pc:picChg chg="add">
          <ac:chgData name="Jan Kristiansen" userId="a91fd70066e0f7b6" providerId="LiveId" clId="{23BCF180-7318-4BEA-A2A1-DDBB7DDE077D}" dt="2020-02-12T04:53:50.333" v="11635"/>
          <ac:picMkLst>
            <pc:docMk/>
            <pc:sldMk cId="1143090645" sldId="368"/>
            <ac:picMk id="37" creationId="{BDEE90A2-F7A6-4D82-9189-15F91F10BFB3}"/>
          </ac:picMkLst>
        </pc:picChg>
        <pc:picChg chg="del">
          <ac:chgData name="Jan Kristiansen" userId="a91fd70066e0f7b6" providerId="LiveId" clId="{23BCF180-7318-4BEA-A2A1-DDBB7DDE077D}" dt="2020-02-12T04:39:47.321" v="11614" actId="478"/>
          <ac:picMkLst>
            <pc:docMk/>
            <pc:sldMk cId="1143090645" sldId="368"/>
            <ac:picMk id="41" creationId="{B9F57AC4-5745-4670-8967-AD865D6FB275}"/>
          </ac:picMkLst>
        </pc:picChg>
        <pc:cxnChg chg="del">
          <ac:chgData name="Jan Kristiansen" userId="a91fd70066e0f7b6" providerId="LiveId" clId="{23BCF180-7318-4BEA-A2A1-DDBB7DDE077D}" dt="2020-02-12T04:39:44.478" v="11613" actId="478"/>
          <ac:cxnSpMkLst>
            <pc:docMk/>
            <pc:sldMk cId="1143090645" sldId="368"/>
            <ac:cxnSpMk id="34" creationId="{52DCD745-F429-46FC-8545-9FEE031F03CB}"/>
          </ac:cxnSpMkLst>
        </pc:cxnChg>
        <pc:cxnChg chg="add">
          <ac:chgData name="Jan Kristiansen" userId="a91fd70066e0f7b6" providerId="LiveId" clId="{23BCF180-7318-4BEA-A2A1-DDBB7DDE077D}" dt="2020-02-12T04:56:09.021" v="11656"/>
          <ac:cxnSpMkLst>
            <pc:docMk/>
            <pc:sldMk cId="1143090645" sldId="368"/>
            <ac:cxnSpMk id="40" creationId="{E539E1F0-3499-44BB-8646-6810FC00BEF9}"/>
          </ac:cxnSpMkLst>
        </pc:cxnChg>
      </pc:sldChg>
      <pc:sldChg chg="addSp delSp modSp add modTransition modAnim modNotesTx">
        <pc:chgData name="Jan Kristiansen" userId="a91fd70066e0f7b6" providerId="LiveId" clId="{23BCF180-7318-4BEA-A2A1-DDBB7DDE077D}" dt="2020-02-12T04:56:12.364" v="11657"/>
        <pc:sldMkLst>
          <pc:docMk/>
          <pc:sldMk cId="3091330178" sldId="369"/>
        </pc:sldMkLst>
        <pc:spChg chg="mod">
          <ac:chgData name="Jan Kristiansen" userId="a91fd70066e0f7b6" providerId="LiveId" clId="{23BCF180-7318-4BEA-A2A1-DDBB7DDE077D}" dt="2020-01-24T14:07:18.804" v="1236" actId="1038"/>
          <ac:spMkLst>
            <pc:docMk/>
            <pc:sldMk cId="3091330178" sldId="369"/>
            <ac:spMk id="10" creationId="{00000000-0000-0000-0000-000000000000}"/>
          </ac:spMkLst>
        </pc:spChg>
        <pc:spChg chg="mod">
          <ac:chgData name="Jan Kristiansen" userId="a91fd70066e0f7b6" providerId="LiveId" clId="{23BCF180-7318-4BEA-A2A1-DDBB7DDE077D}" dt="2020-01-24T14:06:27.411" v="1229" actId="1036"/>
          <ac:spMkLst>
            <pc:docMk/>
            <pc:sldMk cId="3091330178" sldId="369"/>
            <ac:spMk id="11" creationId="{00000000-0000-0000-0000-000000000000}"/>
          </ac:spMkLst>
        </pc:spChg>
        <pc:spChg chg="del mod">
          <ac:chgData name="Jan Kristiansen" userId="a91fd70066e0f7b6" providerId="LiveId" clId="{23BCF180-7318-4BEA-A2A1-DDBB7DDE077D}" dt="2020-02-12T04:39:19.284" v="11608" actId="478"/>
          <ac:spMkLst>
            <pc:docMk/>
            <pc:sldMk cId="3091330178" sldId="369"/>
            <ac:spMk id="35" creationId="{E97D2736-67D2-4916-BB12-803E705FA817}"/>
          </ac:spMkLst>
        </pc:spChg>
        <pc:spChg chg="add">
          <ac:chgData name="Jan Kristiansen" userId="a91fd70066e0f7b6" providerId="LiveId" clId="{23BCF180-7318-4BEA-A2A1-DDBB7DDE077D}" dt="2020-02-12T04:54:24.911" v="11639"/>
          <ac:spMkLst>
            <pc:docMk/>
            <pc:sldMk cId="3091330178" sldId="369"/>
            <ac:spMk id="38" creationId="{897962AB-35F1-4054-969F-BEAE60901E39}"/>
          </ac:spMkLst>
        </pc:spChg>
        <pc:spChg chg="add">
          <ac:chgData name="Jan Kristiansen" userId="a91fd70066e0f7b6" providerId="LiveId" clId="{23BCF180-7318-4BEA-A2A1-DDBB7DDE077D}" dt="2020-02-12T04:55:34.008" v="11650"/>
          <ac:spMkLst>
            <pc:docMk/>
            <pc:sldMk cId="3091330178" sldId="369"/>
            <ac:spMk id="39" creationId="{52859AFB-5A01-4727-87CB-B70A58C8049A}"/>
          </ac:spMkLst>
        </pc:spChg>
        <pc:spChg chg="del">
          <ac:chgData name="Jan Kristiansen" userId="a91fd70066e0f7b6" providerId="LiveId" clId="{23BCF180-7318-4BEA-A2A1-DDBB7DDE077D}" dt="2020-02-12T04:39:23.096" v="11609" actId="478"/>
          <ac:spMkLst>
            <pc:docMk/>
            <pc:sldMk cId="3091330178" sldId="369"/>
            <ac:spMk id="42" creationId="{24BC277B-404D-4EC4-A8C8-FEDEAEA2BBA0}"/>
          </ac:spMkLst>
        </pc:spChg>
        <pc:picChg chg="add mod">
          <ac:chgData name="Jan Kristiansen" userId="a91fd70066e0f7b6" providerId="LiveId" clId="{23BCF180-7318-4BEA-A2A1-DDBB7DDE077D}" dt="2020-02-11T15:12:22.969" v="11034" actId="1076"/>
          <ac:picMkLst>
            <pc:docMk/>
            <pc:sldMk cId="3091330178" sldId="369"/>
            <ac:picMk id="36" creationId="{87342BF5-F6BD-43D7-B1A9-D12422A798A3}"/>
          </ac:picMkLst>
        </pc:picChg>
        <pc:picChg chg="add">
          <ac:chgData name="Jan Kristiansen" userId="a91fd70066e0f7b6" providerId="LiveId" clId="{23BCF180-7318-4BEA-A2A1-DDBB7DDE077D}" dt="2020-02-12T04:53:59.100" v="11636"/>
          <ac:picMkLst>
            <pc:docMk/>
            <pc:sldMk cId="3091330178" sldId="369"/>
            <ac:picMk id="37" creationId="{2D991CF4-EB70-46F4-AC40-943045C9B21E}"/>
          </ac:picMkLst>
        </pc:picChg>
        <pc:picChg chg="del">
          <ac:chgData name="Jan Kristiansen" userId="a91fd70066e0f7b6" providerId="LiveId" clId="{23BCF180-7318-4BEA-A2A1-DDBB7DDE077D}" dt="2020-02-12T04:39:28.141" v="11610" actId="478"/>
          <ac:picMkLst>
            <pc:docMk/>
            <pc:sldMk cId="3091330178" sldId="369"/>
            <ac:picMk id="41" creationId="{B9F57AC4-5745-4670-8967-AD865D6FB275}"/>
          </ac:picMkLst>
        </pc:picChg>
        <pc:cxnChg chg="del">
          <ac:chgData name="Jan Kristiansen" userId="a91fd70066e0f7b6" providerId="LiveId" clId="{23BCF180-7318-4BEA-A2A1-DDBB7DDE077D}" dt="2020-02-12T04:39:14.565" v="11607" actId="478"/>
          <ac:cxnSpMkLst>
            <pc:docMk/>
            <pc:sldMk cId="3091330178" sldId="369"/>
            <ac:cxnSpMk id="34" creationId="{52DCD745-F429-46FC-8545-9FEE031F03CB}"/>
          </ac:cxnSpMkLst>
        </pc:cxnChg>
        <pc:cxnChg chg="add">
          <ac:chgData name="Jan Kristiansen" userId="a91fd70066e0f7b6" providerId="LiveId" clId="{23BCF180-7318-4BEA-A2A1-DDBB7DDE077D}" dt="2020-02-12T04:56:12.364" v="11657"/>
          <ac:cxnSpMkLst>
            <pc:docMk/>
            <pc:sldMk cId="3091330178" sldId="369"/>
            <ac:cxnSpMk id="40" creationId="{9DE15A83-E3CD-4FA6-995E-93F1D979EE49}"/>
          </ac:cxnSpMkLst>
        </pc:cxnChg>
      </pc:sldChg>
      <pc:sldChg chg="addSp delSp modSp add modTransition modAnim modNotesTx">
        <pc:chgData name="Jan Kristiansen" userId="a91fd70066e0f7b6" providerId="LiveId" clId="{23BCF180-7318-4BEA-A2A1-DDBB7DDE077D}" dt="2020-02-12T04:56:15.723" v="11658"/>
        <pc:sldMkLst>
          <pc:docMk/>
          <pc:sldMk cId="2612556590" sldId="370"/>
        </pc:sldMkLst>
        <pc:spChg chg="mod">
          <ac:chgData name="Jan Kristiansen" userId="a91fd70066e0f7b6" providerId="LiveId" clId="{23BCF180-7318-4BEA-A2A1-DDBB7DDE077D}" dt="2020-02-11T15:14:07.517" v="11046" actId="20577"/>
          <ac:spMkLst>
            <pc:docMk/>
            <pc:sldMk cId="2612556590" sldId="370"/>
            <ac:spMk id="33" creationId="{358B43B8-944E-4D20-B521-887147127AAC}"/>
          </ac:spMkLst>
        </pc:spChg>
        <pc:spChg chg="del mod">
          <ac:chgData name="Jan Kristiansen" userId="a91fd70066e0f7b6" providerId="LiveId" clId="{23BCF180-7318-4BEA-A2A1-DDBB7DDE077D}" dt="2020-02-12T04:38:53.368" v="11603" actId="478"/>
          <ac:spMkLst>
            <pc:docMk/>
            <pc:sldMk cId="2612556590" sldId="370"/>
            <ac:spMk id="35" creationId="{E97D2736-67D2-4916-BB12-803E705FA817}"/>
          </ac:spMkLst>
        </pc:spChg>
        <pc:spChg chg="add">
          <ac:chgData name="Jan Kristiansen" userId="a91fd70066e0f7b6" providerId="LiveId" clId="{23BCF180-7318-4BEA-A2A1-DDBB7DDE077D}" dt="2020-02-12T04:54:21.770" v="11638"/>
          <ac:spMkLst>
            <pc:docMk/>
            <pc:sldMk cId="2612556590" sldId="370"/>
            <ac:spMk id="38" creationId="{50804661-D60B-453B-BD92-FB9EF7A8F7AD}"/>
          </ac:spMkLst>
        </pc:spChg>
        <pc:spChg chg="add">
          <ac:chgData name="Jan Kristiansen" userId="a91fd70066e0f7b6" providerId="LiveId" clId="{23BCF180-7318-4BEA-A2A1-DDBB7DDE077D}" dt="2020-02-12T04:55:37.757" v="11651"/>
          <ac:spMkLst>
            <pc:docMk/>
            <pc:sldMk cId="2612556590" sldId="370"/>
            <ac:spMk id="39" creationId="{B6927466-E5DC-40E3-A042-69BE2942A4DE}"/>
          </ac:spMkLst>
        </pc:spChg>
        <pc:spChg chg="del">
          <ac:chgData name="Jan Kristiansen" userId="a91fd70066e0f7b6" providerId="LiveId" clId="{23BCF180-7318-4BEA-A2A1-DDBB7DDE077D}" dt="2020-02-12T04:39:04.028" v="11605" actId="478"/>
          <ac:spMkLst>
            <pc:docMk/>
            <pc:sldMk cId="2612556590" sldId="370"/>
            <ac:spMk id="42" creationId="{24BC277B-404D-4EC4-A8C8-FEDEAEA2BBA0}"/>
          </ac:spMkLst>
        </pc:spChg>
        <pc:picChg chg="add mod">
          <ac:chgData name="Jan Kristiansen" userId="a91fd70066e0f7b6" providerId="LiveId" clId="{23BCF180-7318-4BEA-A2A1-DDBB7DDE077D}" dt="2020-02-11T15:14:01.407" v="11037" actId="1076"/>
          <ac:picMkLst>
            <pc:docMk/>
            <pc:sldMk cId="2612556590" sldId="370"/>
            <ac:picMk id="36" creationId="{E97A137E-6FF9-46E2-A51A-8B72762C39A7}"/>
          </ac:picMkLst>
        </pc:picChg>
        <pc:picChg chg="add">
          <ac:chgData name="Jan Kristiansen" userId="a91fd70066e0f7b6" providerId="LiveId" clId="{23BCF180-7318-4BEA-A2A1-DDBB7DDE077D}" dt="2020-02-12T04:54:06.600" v="11637"/>
          <ac:picMkLst>
            <pc:docMk/>
            <pc:sldMk cId="2612556590" sldId="370"/>
            <ac:picMk id="37" creationId="{03426389-8521-4A66-8A1A-9D142548E547}"/>
          </ac:picMkLst>
        </pc:picChg>
        <pc:picChg chg="del">
          <ac:chgData name="Jan Kristiansen" userId="a91fd70066e0f7b6" providerId="LiveId" clId="{23BCF180-7318-4BEA-A2A1-DDBB7DDE077D}" dt="2020-02-12T04:39:07.159" v="11606" actId="478"/>
          <ac:picMkLst>
            <pc:docMk/>
            <pc:sldMk cId="2612556590" sldId="370"/>
            <ac:picMk id="41" creationId="{B9F57AC4-5745-4670-8967-AD865D6FB275}"/>
          </ac:picMkLst>
        </pc:picChg>
        <pc:cxnChg chg="del">
          <ac:chgData name="Jan Kristiansen" userId="a91fd70066e0f7b6" providerId="LiveId" clId="{23BCF180-7318-4BEA-A2A1-DDBB7DDE077D}" dt="2020-02-12T04:38:58.085" v="11604" actId="478"/>
          <ac:cxnSpMkLst>
            <pc:docMk/>
            <pc:sldMk cId="2612556590" sldId="370"/>
            <ac:cxnSpMk id="34" creationId="{52DCD745-F429-46FC-8545-9FEE031F03CB}"/>
          </ac:cxnSpMkLst>
        </pc:cxnChg>
        <pc:cxnChg chg="add">
          <ac:chgData name="Jan Kristiansen" userId="a91fd70066e0f7b6" providerId="LiveId" clId="{23BCF180-7318-4BEA-A2A1-DDBB7DDE077D}" dt="2020-02-12T04:56:15.723" v="11658"/>
          <ac:cxnSpMkLst>
            <pc:docMk/>
            <pc:sldMk cId="2612556590" sldId="370"/>
            <ac:cxnSpMk id="40" creationId="{6BAA5997-C31E-4938-8922-F114B5DB8DB5}"/>
          </ac:cxnSpMkLst>
        </pc:cxnChg>
      </pc:sldChg>
      <pc:sldChg chg="addSp delSp modSp add modTransition modAnim modNotesTx">
        <pc:chgData name="Jan Kristiansen" userId="a91fd70066e0f7b6" providerId="LiveId" clId="{23BCF180-7318-4BEA-A2A1-DDBB7DDE077D}" dt="2020-02-12T04:05:23.008" v="11579" actId="166"/>
        <pc:sldMkLst>
          <pc:docMk/>
          <pc:sldMk cId="1341330919" sldId="371"/>
        </pc:sldMkLst>
        <pc:spChg chg="mod">
          <ac:chgData name="Jan Kristiansen" userId="a91fd70066e0f7b6" providerId="LiveId" clId="{23BCF180-7318-4BEA-A2A1-DDBB7DDE077D}" dt="2020-01-26T16:26:21.547" v="2019" actId="20577"/>
          <ac:spMkLst>
            <pc:docMk/>
            <pc:sldMk cId="1341330919" sldId="371"/>
            <ac:spMk id="23" creationId="{00000000-0000-0000-0000-000000000000}"/>
          </ac:spMkLst>
        </pc:spChg>
        <pc:spChg chg="ord">
          <ac:chgData name="Jan Kristiansen" userId="a91fd70066e0f7b6" providerId="LiveId" clId="{23BCF180-7318-4BEA-A2A1-DDBB7DDE077D}" dt="2020-02-12T04:05:23.008" v="11579" actId="166"/>
          <ac:spMkLst>
            <pc:docMk/>
            <pc:sldMk cId="1341330919" sldId="371"/>
            <ac:spMk id="39" creationId="{6BA6B078-BF4B-4219-81A3-D7085ED8A6BB}"/>
          </ac:spMkLst>
        </pc:spChg>
        <pc:picChg chg="del">
          <ac:chgData name="Jan Kristiansen" userId="a91fd70066e0f7b6" providerId="LiveId" clId="{23BCF180-7318-4BEA-A2A1-DDBB7DDE077D}" dt="2020-02-12T03:54:03.116" v="11539" actId="478"/>
          <ac:picMkLst>
            <pc:docMk/>
            <pc:sldMk cId="1341330919" sldId="371"/>
            <ac:picMk id="31" creationId="{926DF6DB-FBFB-4E80-AFAF-C6255B5F1761}"/>
          </ac:picMkLst>
        </pc:picChg>
        <pc:picChg chg="add mod">
          <ac:chgData name="Jan Kristiansen" userId="a91fd70066e0f7b6" providerId="LiveId" clId="{23BCF180-7318-4BEA-A2A1-DDBB7DDE077D}" dt="2020-02-11T13:29:33.343" v="11000" actId="1076"/>
          <ac:picMkLst>
            <pc:docMk/>
            <pc:sldMk cId="1341330919" sldId="371"/>
            <ac:picMk id="35" creationId="{C24DEE6F-5CAA-4A84-9F2B-2E3A3D90CCAF}"/>
          </ac:picMkLst>
        </pc:picChg>
        <pc:picChg chg="add">
          <ac:chgData name="Jan Kristiansen" userId="a91fd70066e0f7b6" providerId="LiveId" clId="{23BCF180-7318-4BEA-A2A1-DDBB7DDE077D}" dt="2020-02-12T04:05:08.856" v="11578"/>
          <ac:picMkLst>
            <pc:docMk/>
            <pc:sldMk cId="1341330919" sldId="371"/>
            <ac:picMk id="40" creationId="{933CFD2B-5134-452E-B484-41735DDF92EF}"/>
          </ac:picMkLst>
        </pc:picChg>
      </pc:sldChg>
      <pc:sldChg chg="add del modNotesTx">
        <pc:chgData name="Jan Kristiansen" userId="a91fd70066e0f7b6" providerId="LiveId" clId="{23BCF180-7318-4BEA-A2A1-DDBB7DDE077D}" dt="2020-01-26T17:39:02.823" v="2871" actId="47"/>
        <pc:sldMkLst>
          <pc:docMk/>
          <pc:sldMk cId="3595553100" sldId="372"/>
        </pc:sldMkLst>
      </pc:sldChg>
      <pc:sldChg chg="addSp delSp modSp add modTransition modAnim modNotesTx">
        <pc:chgData name="Jan Kristiansen" userId="a91fd70066e0f7b6" providerId="LiveId" clId="{23BCF180-7318-4BEA-A2A1-DDBB7DDE077D}" dt="2020-02-12T06:14:20.789" v="11706"/>
        <pc:sldMkLst>
          <pc:docMk/>
          <pc:sldMk cId="35998765" sldId="373"/>
        </pc:sldMkLst>
        <pc:spChg chg="mod">
          <ac:chgData name="Jan Kristiansen" userId="a91fd70066e0f7b6" providerId="LiveId" clId="{23BCF180-7318-4BEA-A2A1-DDBB7DDE077D}" dt="2020-01-26T17:46:59.894" v="3057" actId="13926"/>
          <ac:spMkLst>
            <pc:docMk/>
            <pc:sldMk cId="35998765" sldId="373"/>
            <ac:spMk id="9" creationId="{00000000-0000-0000-0000-000000000000}"/>
          </ac:spMkLst>
        </pc:spChg>
        <pc:spChg chg="mod">
          <ac:chgData name="Jan Kristiansen" userId="a91fd70066e0f7b6" providerId="LiveId" clId="{23BCF180-7318-4BEA-A2A1-DDBB7DDE077D}" dt="2020-01-26T17:46:55.254" v="3056" actId="13926"/>
          <ac:spMkLst>
            <pc:docMk/>
            <pc:sldMk cId="35998765" sldId="373"/>
            <ac:spMk id="11" creationId="{00000000-0000-0000-0000-000000000000}"/>
          </ac:spMkLst>
        </pc:spChg>
        <pc:spChg chg="mod">
          <ac:chgData name="Jan Kristiansen" userId="a91fd70066e0f7b6" providerId="LiveId" clId="{23BCF180-7318-4BEA-A2A1-DDBB7DDE077D}" dt="2020-02-11T15:32:53.208" v="11075" actId="15"/>
          <ac:spMkLst>
            <pc:docMk/>
            <pc:sldMk cId="35998765" sldId="373"/>
            <ac:spMk id="33" creationId="{E9B5699C-4048-4682-A48C-90501390B90F}"/>
          </ac:spMkLst>
        </pc:spChg>
        <pc:spChg chg="add mod">
          <ac:chgData name="Jan Kristiansen" userId="a91fd70066e0f7b6" providerId="LiveId" clId="{23BCF180-7318-4BEA-A2A1-DDBB7DDE077D}" dt="2020-01-26T17:44:51.066" v="2950" actId="1035"/>
          <ac:spMkLst>
            <pc:docMk/>
            <pc:sldMk cId="35998765" sldId="373"/>
            <ac:spMk id="34" creationId="{1C249903-DE24-4F68-8501-F7CF516E549B}"/>
          </ac:spMkLst>
        </pc:spChg>
        <pc:spChg chg="add del">
          <ac:chgData name="Jan Kristiansen" userId="a91fd70066e0f7b6" providerId="LiveId" clId="{23BCF180-7318-4BEA-A2A1-DDBB7DDE077D}" dt="2020-02-12T06:13:35.690" v="11703" actId="478"/>
          <ac:spMkLst>
            <pc:docMk/>
            <pc:sldMk cId="35998765" sldId="373"/>
            <ac:spMk id="35" creationId="{72297E0A-AC98-4353-A925-FBAA9195D7D6}"/>
          </ac:spMkLst>
        </pc:spChg>
        <pc:spChg chg="add">
          <ac:chgData name="Jan Kristiansen" userId="a91fd70066e0f7b6" providerId="LiveId" clId="{23BCF180-7318-4BEA-A2A1-DDBB7DDE077D}" dt="2020-02-12T06:14:20.789" v="11706"/>
          <ac:spMkLst>
            <pc:docMk/>
            <pc:sldMk cId="35998765" sldId="373"/>
            <ac:spMk id="38" creationId="{2CB48EC1-164D-4AE1-B559-40B3ECD9E0E8}"/>
          </ac:spMkLst>
        </pc:spChg>
        <pc:picChg chg="add mod">
          <ac:chgData name="Jan Kristiansen" userId="a91fd70066e0f7b6" providerId="LiveId" clId="{23BCF180-7318-4BEA-A2A1-DDBB7DDE077D}" dt="2020-02-11T15:36:25.593" v="11088" actId="1076"/>
          <ac:picMkLst>
            <pc:docMk/>
            <pc:sldMk cId="35998765" sldId="373"/>
            <ac:picMk id="36" creationId="{17D5BE33-965C-4DE2-8465-BDE0004D3DED}"/>
          </ac:picMkLst>
        </pc:picChg>
        <pc:picChg chg="add">
          <ac:chgData name="Jan Kristiansen" userId="a91fd70066e0f7b6" providerId="LiveId" clId="{23BCF180-7318-4BEA-A2A1-DDBB7DDE077D}" dt="2020-02-12T06:13:51.401" v="11705"/>
          <ac:picMkLst>
            <pc:docMk/>
            <pc:sldMk cId="35998765" sldId="373"/>
            <ac:picMk id="37" creationId="{3DEE9CA7-65A2-4C7E-9E73-251DBD7ABFCF}"/>
          </ac:picMkLst>
        </pc:picChg>
        <pc:picChg chg="del">
          <ac:chgData name="Jan Kristiansen" userId="a91fd70066e0f7b6" providerId="LiveId" clId="{23BCF180-7318-4BEA-A2A1-DDBB7DDE077D}" dt="2020-02-12T06:13:39.308" v="11704" actId="478"/>
          <ac:picMkLst>
            <pc:docMk/>
            <pc:sldMk cId="35998765" sldId="373"/>
            <ac:picMk id="41" creationId="{B9F57AC4-5745-4670-8967-AD865D6FB275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6:48:51.646" v="11866" actId="478"/>
        <pc:sldMkLst>
          <pc:docMk/>
          <pc:sldMk cId="2700666356" sldId="374"/>
        </pc:sldMkLst>
        <pc:spChg chg="mod">
          <ac:chgData name="Jan Kristiansen" userId="a91fd70066e0f7b6" providerId="LiveId" clId="{23BCF180-7318-4BEA-A2A1-DDBB7DDE077D}" dt="2020-01-26T16:26:30.640" v="2021" actId="20577"/>
          <ac:spMkLst>
            <pc:docMk/>
            <pc:sldMk cId="2700666356" sldId="374"/>
            <ac:spMk id="23" creationId="{00000000-0000-0000-0000-000000000000}"/>
          </ac:spMkLst>
        </pc:spChg>
        <pc:spChg chg="ord">
          <ac:chgData name="Jan Kristiansen" userId="a91fd70066e0f7b6" providerId="LiveId" clId="{23BCF180-7318-4BEA-A2A1-DDBB7DDE077D}" dt="2020-02-12T04:05:42.475" v="11581" actId="166"/>
          <ac:spMkLst>
            <pc:docMk/>
            <pc:sldMk cId="2700666356" sldId="374"/>
            <ac:spMk id="39" creationId="{6BA6B078-BF4B-4219-81A3-D7085ED8A6BB}"/>
          </ac:spMkLst>
        </pc:spChg>
        <pc:picChg chg="del">
          <ac:chgData name="Jan Kristiansen" userId="a91fd70066e0f7b6" providerId="LiveId" clId="{23BCF180-7318-4BEA-A2A1-DDBB7DDE077D}" dt="2020-02-12T03:54:08.647" v="11540" actId="478"/>
          <ac:picMkLst>
            <pc:docMk/>
            <pc:sldMk cId="2700666356" sldId="374"/>
            <ac:picMk id="31" creationId="{926DF6DB-FBFB-4E80-AFAF-C6255B5F1761}"/>
          </ac:picMkLst>
        </pc:picChg>
        <pc:picChg chg="add mod">
          <ac:chgData name="Jan Kristiansen" userId="a91fd70066e0f7b6" providerId="LiveId" clId="{23BCF180-7318-4BEA-A2A1-DDBB7DDE077D}" dt="2020-02-11T14:48:48.216" v="11003" actId="1076"/>
          <ac:picMkLst>
            <pc:docMk/>
            <pc:sldMk cId="2700666356" sldId="374"/>
            <ac:picMk id="35" creationId="{DEEF89C9-E31D-4D3D-BD15-6D8AEF661EE2}"/>
          </ac:picMkLst>
        </pc:picChg>
        <pc:picChg chg="add">
          <ac:chgData name="Jan Kristiansen" userId="a91fd70066e0f7b6" providerId="LiveId" clId="{23BCF180-7318-4BEA-A2A1-DDBB7DDE077D}" dt="2020-02-12T04:05:34.710" v="11580"/>
          <ac:picMkLst>
            <pc:docMk/>
            <pc:sldMk cId="2700666356" sldId="374"/>
            <ac:picMk id="40" creationId="{B4F2F4A9-AD7F-42D8-A86F-CF6F961CA9DD}"/>
          </ac:picMkLst>
        </pc:picChg>
        <pc:picChg chg="add del mod">
          <ac:chgData name="Jan Kristiansen" userId="a91fd70066e0f7b6" providerId="LiveId" clId="{23BCF180-7318-4BEA-A2A1-DDBB7DDE077D}" dt="2020-02-12T06:48:51.646" v="11866" actId="478"/>
          <ac:picMkLst>
            <pc:docMk/>
            <pc:sldMk cId="2700666356" sldId="374"/>
            <ac:picMk id="41" creationId="{4EB0DCB5-5BBE-4BBA-AF90-5413079A7C41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4:05:55.637" v="11583" actId="166"/>
        <pc:sldMkLst>
          <pc:docMk/>
          <pc:sldMk cId="406447299" sldId="375"/>
        </pc:sldMkLst>
        <pc:spChg chg="mod">
          <ac:chgData name="Jan Kristiansen" userId="a91fd70066e0f7b6" providerId="LiveId" clId="{23BCF180-7318-4BEA-A2A1-DDBB7DDE077D}" dt="2020-01-26T16:26:37.577" v="2023" actId="20577"/>
          <ac:spMkLst>
            <pc:docMk/>
            <pc:sldMk cId="406447299" sldId="375"/>
            <ac:spMk id="23" creationId="{00000000-0000-0000-0000-000000000000}"/>
          </ac:spMkLst>
        </pc:spChg>
        <pc:spChg chg="ord">
          <ac:chgData name="Jan Kristiansen" userId="a91fd70066e0f7b6" providerId="LiveId" clId="{23BCF180-7318-4BEA-A2A1-DDBB7DDE077D}" dt="2020-02-12T04:05:55.637" v="11583" actId="166"/>
          <ac:spMkLst>
            <pc:docMk/>
            <pc:sldMk cId="406447299" sldId="375"/>
            <ac:spMk id="39" creationId="{6BA6B078-BF4B-4219-81A3-D7085ED8A6BB}"/>
          </ac:spMkLst>
        </pc:spChg>
        <pc:picChg chg="del">
          <ac:chgData name="Jan Kristiansen" userId="a91fd70066e0f7b6" providerId="LiveId" clId="{23BCF180-7318-4BEA-A2A1-DDBB7DDE077D}" dt="2020-02-12T03:54:15.803" v="11541" actId="478"/>
          <ac:picMkLst>
            <pc:docMk/>
            <pc:sldMk cId="406447299" sldId="375"/>
            <ac:picMk id="31" creationId="{926DF6DB-FBFB-4E80-AFAF-C6255B5F1761}"/>
          </ac:picMkLst>
        </pc:picChg>
        <pc:picChg chg="add mod">
          <ac:chgData name="Jan Kristiansen" userId="a91fd70066e0f7b6" providerId="LiveId" clId="{23BCF180-7318-4BEA-A2A1-DDBB7DDE077D}" dt="2020-02-11T14:50:49.146" v="11006" actId="1076"/>
          <ac:picMkLst>
            <pc:docMk/>
            <pc:sldMk cId="406447299" sldId="375"/>
            <ac:picMk id="35" creationId="{45EC22B1-0C07-42E1-954B-6827DC034966}"/>
          </ac:picMkLst>
        </pc:picChg>
        <pc:picChg chg="add">
          <ac:chgData name="Jan Kristiansen" userId="a91fd70066e0f7b6" providerId="LiveId" clId="{23BCF180-7318-4BEA-A2A1-DDBB7DDE077D}" dt="2020-02-12T04:05:47.981" v="11582"/>
          <ac:picMkLst>
            <pc:docMk/>
            <pc:sldMk cId="406447299" sldId="375"/>
            <ac:picMk id="40" creationId="{76A5F676-7CC4-4549-80E9-622CA94D46CA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6:10:58.367" v="11685"/>
        <pc:sldMkLst>
          <pc:docMk/>
          <pc:sldMk cId="2497711655" sldId="376"/>
        </pc:sldMkLst>
        <pc:spChg chg="mod">
          <ac:chgData name="Jan Kristiansen" userId="a91fd70066e0f7b6" providerId="LiveId" clId="{23BCF180-7318-4BEA-A2A1-DDBB7DDE077D}" dt="2020-01-26T16:32:43.362" v="2334" actId="6549"/>
          <ac:spMkLst>
            <pc:docMk/>
            <pc:sldMk cId="2497711655" sldId="376"/>
            <ac:spMk id="33" creationId="{E9B5699C-4048-4682-A48C-90501390B90F}"/>
          </ac:spMkLst>
        </pc:spChg>
        <pc:picChg chg="add mod">
          <ac:chgData name="Jan Kristiansen" userId="a91fd70066e0f7b6" providerId="LiveId" clId="{23BCF180-7318-4BEA-A2A1-DDBB7DDE077D}" dt="2020-02-11T15:25:03.913" v="11064" actId="1076"/>
          <ac:picMkLst>
            <pc:docMk/>
            <pc:sldMk cId="2497711655" sldId="376"/>
            <ac:picMk id="34" creationId="{3DC40E43-1CBC-40C6-9EC5-78D0D84F300E}"/>
          </ac:picMkLst>
        </pc:picChg>
        <pc:picChg chg="add">
          <ac:chgData name="Jan Kristiansen" userId="a91fd70066e0f7b6" providerId="LiveId" clId="{23BCF180-7318-4BEA-A2A1-DDBB7DDE077D}" dt="2020-02-12T06:10:58.367" v="11685"/>
          <ac:picMkLst>
            <pc:docMk/>
            <pc:sldMk cId="2497711655" sldId="376"/>
            <ac:picMk id="35" creationId="{306ABEB5-AAB4-4660-B350-74AF1AD3539F}"/>
          </ac:picMkLst>
        </pc:picChg>
        <pc:picChg chg="del">
          <ac:chgData name="Jan Kristiansen" userId="a91fd70066e0f7b6" providerId="LiveId" clId="{23BCF180-7318-4BEA-A2A1-DDBB7DDE077D}" dt="2020-02-12T06:10:57.180" v="11684" actId="478"/>
          <ac:picMkLst>
            <pc:docMk/>
            <pc:sldMk cId="2497711655" sldId="376"/>
            <ac:picMk id="41" creationId="{B9F57AC4-5745-4670-8967-AD865D6FB275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6:12:34.500" v="11699"/>
        <pc:sldMkLst>
          <pc:docMk/>
          <pc:sldMk cId="2459567234" sldId="377"/>
        </pc:sldMkLst>
        <pc:spChg chg="mod">
          <ac:chgData name="Jan Kristiansen" userId="a91fd70066e0f7b6" providerId="LiveId" clId="{23BCF180-7318-4BEA-A2A1-DDBB7DDE077D}" dt="2020-01-26T16:47:19.801" v="2626" actId="13926"/>
          <ac:spMkLst>
            <pc:docMk/>
            <pc:sldMk cId="2459567234" sldId="377"/>
            <ac:spMk id="12" creationId="{00000000-0000-0000-0000-000000000000}"/>
          </ac:spMkLst>
        </pc:spChg>
        <pc:spChg chg="del mod">
          <ac:chgData name="Jan Kristiansen" userId="a91fd70066e0f7b6" providerId="LiveId" clId="{23BCF180-7318-4BEA-A2A1-DDBB7DDE077D}" dt="2020-02-12T06:09:34.463" v="11672" actId="478"/>
          <ac:spMkLst>
            <pc:docMk/>
            <pc:sldMk cId="2459567234" sldId="377"/>
            <ac:spMk id="34" creationId="{3A1B311D-BA34-4785-8200-86FEE81D1FA2}"/>
          </ac:spMkLst>
        </pc:spChg>
        <pc:spChg chg="add">
          <ac:chgData name="Jan Kristiansen" userId="a91fd70066e0f7b6" providerId="LiveId" clId="{23BCF180-7318-4BEA-A2A1-DDBB7DDE077D}" dt="2020-02-12T06:11:25.319" v="11689"/>
          <ac:spMkLst>
            <pc:docMk/>
            <pc:sldMk cId="2459567234" sldId="377"/>
            <ac:spMk id="38" creationId="{622C94E3-CA6D-44BB-84D4-D190B5DEE37B}"/>
          </ac:spMkLst>
        </pc:spChg>
        <pc:spChg chg="add">
          <ac:chgData name="Jan Kristiansen" userId="a91fd70066e0f7b6" providerId="LiveId" clId="{23BCF180-7318-4BEA-A2A1-DDBB7DDE077D}" dt="2020-02-12T06:12:34.500" v="11699"/>
          <ac:spMkLst>
            <pc:docMk/>
            <pc:sldMk cId="2459567234" sldId="377"/>
            <ac:spMk id="40" creationId="{89986587-6FFF-43EA-ADF4-5DCCB42C7E58}"/>
          </ac:spMkLst>
        </pc:spChg>
        <pc:spChg chg="del">
          <ac:chgData name="Jan Kristiansen" userId="a91fd70066e0f7b6" providerId="LiveId" clId="{23BCF180-7318-4BEA-A2A1-DDBB7DDE077D}" dt="2020-02-12T06:09:36.681" v="11673" actId="478"/>
          <ac:spMkLst>
            <pc:docMk/>
            <pc:sldMk cId="2459567234" sldId="377"/>
            <ac:spMk id="42" creationId="{24BC277B-404D-4EC4-A8C8-FEDEAEA2BBA0}"/>
          </ac:spMkLst>
        </pc:spChg>
        <pc:picChg chg="add mod">
          <ac:chgData name="Jan Kristiansen" userId="a91fd70066e0f7b6" providerId="LiveId" clId="{23BCF180-7318-4BEA-A2A1-DDBB7DDE077D}" dt="2020-02-11T15:18:06.571" v="11052" actId="1076"/>
          <ac:picMkLst>
            <pc:docMk/>
            <pc:sldMk cId="2459567234" sldId="377"/>
            <ac:picMk id="35" creationId="{AD6CDD62-D26C-49D2-A6E6-23053EE4BA47}"/>
          </ac:picMkLst>
        </pc:picChg>
        <pc:picChg chg="del">
          <ac:chgData name="Jan Kristiansen" userId="a91fd70066e0f7b6" providerId="LiveId" clId="{23BCF180-7318-4BEA-A2A1-DDBB7DDE077D}" dt="2020-01-26T16:49:51.766" v="2719" actId="478"/>
          <ac:picMkLst>
            <pc:docMk/>
            <pc:sldMk cId="2459567234" sldId="377"/>
            <ac:picMk id="37" creationId="{CBAC17D6-96CB-4A26-A04A-9FD2B8759CDE}"/>
          </ac:picMkLst>
        </pc:picChg>
        <pc:picChg chg="add">
          <ac:chgData name="Jan Kristiansen" userId="a91fd70066e0f7b6" providerId="LiveId" clId="{23BCF180-7318-4BEA-A2A1-DDBB7DDE077D}" dt="2020-02-12T06:10:23.441" v="11680"/>
          <ac:picMkLst>
            <pc:docMk/>
            <pc:sldMk cId="2459567234" sldId="377"/>
            <ac:picMk id="37" creationId="{CBB99D57-C87E-4BB4-A761-B288FA79969B}"/>
          </ac:picMkLst>
        </pc:picChg>
        <pc:picChg chg="del">
          <ac:chgData name="Jan Kristiansen" userId="a91fd70066e0f7b6" providerId="LiveId" clId="{23BCF180-7318-4BEA-A2A1-DDBB7DDE077D}" dt="2020-02-12T06:09:39.494" v="11674" actId="478"/>
          <ac:picMkLst>
            <pc:docMk/>
            <pc:sldMk cId="2459567234" sldId="377"/>
            <ac:picMk id="41" creationId="{B9F57AC4-5745-4670-8967-AD865D6FB275}"/>
          </ac:picMkLst>
        </pc:picChg>
        <pc:cxnChg chg="del">
          <ac:chgData name="Jan Kristiansen" userId="a91fd70066e0f7b6" providerId="LiveId" clId="{23BCF180-7318-4BEA-A2A1-DDBB7DDE077D}" dt="2020-02-12T06:09:29.604" v="11671" actId="478"/>
          <ac:cxnSpMkLst>
            <pc:docMk/>
            <pc:sldMk cId="2459567234" sldId="377"/>
            <ac:cxnSpMk id="33" creationId="{34D48969-54DE-405E-B01E-3DC57C504180}"/>
          </ac:cxnSpMkLst>
        </pc:cxnChg>
        <pc:cxnChg chg="add">
          <ac:chgData name="Jan Kristiansen" userId="a91fd70066e0f7b6" providerId="LiveId" clId="{23BCF180-7318-4BEA-A2A1-DDBB7DDE077D}" dt="2020-02-12T06:12:00.379" v="11694"/>
          <ac:cxnSpMkLst>
            <pc:docMk/>
            <pc:sldMk cId="2459567234" sldId="377"/>
            <ac:cxnSpMk id="39" creationId="{581E5209-84EE-46E2-BBE7-E1800ACD070A}"/>
          </ac:cxnSpMkLst>
        </pc:cxnChg>
      </pc:sldChg>
      <pc:sldChg chg="addSp delSp modSp add modTransition modAnim modNotesTx">
        <pc:chgData name="Jan Kristiansen" userId="a91fd70066e0f7b6" providerId="LiveId" clId="{23BCF180-7318-4BEA-A2A1-DDBB7DDE077D}" dt="2020-02-12T06:12:37.219" v="11700"/>
        <pc:sldMkLst>
          <pc:docMk/>
          <pc:sldMk cId="574765013" sldId="378"/>
        </pc:sldMkLst>
        <pc:spChg chg="mod">
          <ac:chgData name="Jan Kristiansen" userId="a91fd70066e0f7b6" providerId="LiveId" clId="{23BCF180-7318-4BEA-A2A1-DDBB7DDE077D}" dt="2020-01-26T16:47:49.283" v="2630" actId="13926"/>
          <ac:spMkLst>
            <pc:docMk/>
            <pc:sldMk cId="574765013" sldId="378"/>
            <ac:spMk id="9" creationId="{00000000-0000-0000-0000-000000000000}"/>
          </ac:spMkLst>
        </pc:spChg>
        <pc:spChg chg="del mod">
          <ac:chgData name="Jan Kristiansen" userId="a91fd70066e0f7b6" providerId="LiveId" clId="{23BCF180-7318-4BEA-A2A1-DDBB7DDE077D}" dt="2020-02-12T06:09:15.573" v="11668" actId="478"/>
          <ac:spMkLst>
            <pc:docMk/>
            <pc:sldMk cId="574765013" sldId="378"/>
            <ac:spMk id="34" creationId="{3A1B311D-BA34-4785-8200-86FEE81D1FA2}"/>
          </ac:spMkLst>
        </pc:spChg>
        <pc:spChg chg="add">
          <ac:chgData name="Jan Kristiansen" userId="a91fd70066e0f7b6" providerId="LiveId" clId="{23BCF180-7318-4BEA-A2A1-DDBB7DDE077D}" dt="2020-02-12T06:11:27.834" v="11690"/>
          <ac:spMkLst>
            <pc:docMk/>
            <pc:sldMk cId="574765013" sldId="378"/>
            <ac:spMk id="38" creationId="{078F82CB-3C48-4D14-8ED2-D1DB82EF8C84}"/>
          </ac:spMkLst>
        </pc:spChg>
        <pc:spChg chg="add">
          <ac:chgData name="Jan Kristiansen" userId="a91fd70066e0f7b6" providerId="LiveId" clId="{23BCF180-7318-4BEA-A2A1-DDBB7DDE077D}" dt="2020-02-12T06:12:37.219" v="11700"/>
          <ac:spMkLst>
            <pc:docMk/>
            <pc:sldMk cId="574765013" sldId="378"/>
            <ac:spMk id="40" creationId="{3A87B6F7-B02E-43C0-BCF1-5AA4808E7F9D}"/>
          </ac:spMkLst>
        </pc:spChg>
        <pc:spChg chg="del">
          <ac:chgData name="Jan Kristiansen" userId="a91fd70066e0f7b6" providerId="LiveId" clId="{23BCF180-7318-4BEA-A2A1-DDBB7DDE077D}" dt="2020-02-12T06:09:17.855" v="11669" actId="478"/>
          <ac:spMkLst>
            <pc:docMk/>
            <pc:sldMk cId="574765013" sldId="378"/>
            <ac:spMk id="42" creationId="{24BC277B-404D-4EC4-A8C8-FEDEAEA2BBA0}"/>
          </ac:spMkLst>
        </pc:spChg>
        <pc:picChg chg="add mod">
          <ac:chgData name="Jan Kristiansen" userId="a91fd70066e0f7b6" providerId="LiveId" clId="{23BCF180-7318-4BEA-A2A1-DDBB7DDE077D}" dt="2020-02-11T15:19:45.970" v="11055" actId="1076"/>
          <ac:picMkLst>
            <pc:docMk/>
            <pc:sldMk cId="574765013" sldId="378"/>
            <ac:picMk id="35" creationId="{E79E201C-BF96-4D61-A788-40B9F95CD467}"/>
          </ac:picMkLst>
        </pc:picChg>
        <pc:picChg chg="del">
          <ac:chgData name="Jan Kristiansen" userId="a91fd70066e0f7b6" providerId="LiveId" clId="{23BCF180-7318-4BEA-A2A1-DDBB7DDE077D}" dt="2020-01-26T16:49:36.989" v="2717" actId="478"/>
          <ac:picMkLst>
            <pc:docMk/>
            <pc:sldMk cId="574765013" sldId="378"/>
            <ac:picMk id="37" creationId="{CBAC17D6-96CB-4A26-A04A-9FD2B8759CDE}"/>
          </ac:picMkLst>
        </pc:picChg>
        <pc:picChg chg="add">
          <ac:chgData name="Jan Kristiansen" userId="a91fd70066e0f7b6" providerId="LiveId" clId="{23BCF180-7318-4BEA-A2A1-DDBB7DDE077D}" dt="2020-02-12T06:10:30.143" v="11681"/>
          <ac:picMkLst>
            <pc:docMk/>
            <pc:sldMk cId="574765013" sldId="378"/>
            <ac:picMk id="37" creationId="{F52B5D94-FCEE-4886-8156-5A6AFFCB4249}"/>
          </ac:picMkLst>
        </pc:picChg>
        <pc:picChg chg="del">
          <ac:chgData name="Jan Kristiansen" userId="a91fd70066e0f7b6" providerId="LiveId" clId="{23BCF180-7318-4BEA-A2A1-DDBB7DDE077D}" dt="2020-02-12T06:09:20.964" v="11670" actId="478"/>
          <ac:picMkLst>
            <pc:docMk/>
            <pc:sldMk cId="574765013" sldId="378"/>
            <ac:picMk id="41" creationId="{B9F57AC4-5745-4670-8967-AD865D6FB275}"/>
          </ac:picMkLst>
        </pc:picChg>
        <pc:cxnChg chg="del">
          <ac:chgData name="Jan Kristiansen" userId="a91fd70066e0f7b6" providerId="LiveId" clId="{23BCF180-7318-4BEA-A2A1-DDBB7DDE077D}" dt="2020-02-12T06:09:11.761" v="11667" actId="478"/>
          <ac:cxnSpMkLst>
            <pc:docMk/>
            <pc:sldMk cId="574765013" sldId="378"/>
            <ac:cxnSpMk id="33" creationId="{34D48969-54DE-405E-B01E-3DC57C504180}"/>
          </ac:cxnSpMkLst>
        </pc:cxnChg>
        <pc:cxnChg chg="add">
          <ac:chgData name="Jan Kristiansen" userId="a91fd70066e0f7b6" providerId="LiveId" clId="{23BCF180-7318-4BEA-A2A1-DDBB7DDE077D}" dt="2020-02-12T06:12:03.394" v="11695"/>
          <ac:cxnSpMkLst>
            <pc:docMk/>
            <pc:sldMk cId="574765013" sldId="378"/>
            <ac:cxnSpMk id="39" creationId="{92042D5A-C695-4BF4-AFDE-F5F1559071DC}"/>
          </ac:cxnSpMkLst>
        </pc:cxnChg>
      </pc:sldChg>
      <pc:sldChg chg="addSp delSp modSp add modTransition modAnim modNotesTx">
        <pc:chgData name="Jan Kristiansen" userId="a91fd70066e0f7b6" providerId="LiveId" clId="{23BCF180-7318-4BEA-A2A1-DDBB7DDE077D}" dt="2020-02-12T06:12:39.828" v="11701"/>
        <pc:sldMkLst>
          <pc:docMk/>
          <pc:sldMk cId="3204226238" sldId="379"/>
        </pc:sldMkLst>
        <pc:spChg chg="del mod">
          <ac:chgData name="Jan Kristiansen" userId="a91fd70066e0f7b6" providerId="LiveId" clId="{23BCF180-7318-4BEA-A2A1-DDBB7DDE077D}" dt="2020-02-12T06:09:01.137" v="11664" actId="478"/>
          <ac:spMkLst>
            <pc:docMk/>
            <pc:sldMk cId="3204226238" sldId="379"/>
            <ac:spMk id="34" creationId="{3A1B311D-BA34-4785-8200-86FEE81D1FA2}"/>
          </ac:spMkLst>
        </pc:spChg>
        <pc:spChg chg="mod">
          <ac:chgData name="Jan Kristiansen" userId="a91fd70066e0f7b6" providerId="LiveId" clId="{23BCF180-7318-4BEA-A2A1-DDBB7DDE077D}" dt="2020-01-26T16:51:20.276" v="2723" actId="6549"/>
          <ac:spMkLst>
            <pc:docMk/>
            <pc:sldMk cId="3204226238" sldId="379"/>
            <ac:spMk id="36" creationId="{0BBCC98A-1B10-4040-849A-7A894E2B7195}"/>
          </ac:spMkLst>
        </pc:spChg>
        <pc:spChg chg="add">
          <ac:chgData name="Jan Kristiansen" userId="a91fd70066e0f7b6" providerId="LiveId" clId="{23BCF180-7318-4BEA-A2A1-DDBB7DDE077D}" dt="2020-02-12T06:11:31.724" v="11691"/>
          <ac:spMkLst>
            <pc:docMk/>
            <pc:sldMk cId="3204226238" sldId="379"/>
            <ac:spMk id="38" creationId="{53ACE1FE-D9C4-4701-ADD4-713A4B0DA993}"/>
          </ac:spMkLst>
        </pc:spChg>
        <pc:spChg chg="add">
          <ac:chgData name="Jan Kristiansen" userId="a91fd70066e0f7b6" providerId="LiveId" clId="{23BCF180-7318-4BEA-A2A1-DDBB7DDE077D}" dt="2020-02-12T06:12:39.828" v="11701"/>
          <ac:spMkLst>
            <pc:docMk/>
            <pc:sldMk cId="3204226238" sldId="379"/>
            <ac:spMk id="40" creationId="{1FE92C94-4A80-4A4D-AA9B-AE93BAF63640}"/>
          </ac:spMkLst>
        </pc:spChg>
        <pc:spChg chg="del">
          <ac:chgData name="Jan Kristiansen" userId="a91fd70066e0f7b6" providerId="LiveId" clId="{23BCF180-7318-4BEA-A2A1-DDBB7DDE077D}" dt="2020-02-12T06:09:03.434" v="11665" actId="478"/>
          <ac:spMkLst>
            <pc:docMk/>
            <pc:sldMk cId="3204226238" sldId="379"/>
            <ac:spMk id="42" creationId="{24BC277B-404D-4EC4-A8C8-FEDEAEA2BBA0}"/>
          </ac:spMkLst>
        </pc:spChg>
        <pc:picChg chg="add mod">
          <ac:chgData name="Jan Kristiansen" userId="a91fd70066e0f7b6" providerId="LiveId" clId="{23BCF180-7318-4BEA-A2A1-DDBB7DDE077D}" dt="2020-02-11T15:21:39.343" v="11058" actId="1076"/>
          <ac:picMkLst>
            <pc:docMk/>
            <pc:sldMk cId="3204226238" sldId="379"/>
            <ac:picMk id="35" creationId="{B2512F6A-D5ED-41EA-B24A-B470813F71AB}"/>
          </ac:picMkLst>
        </pc:picChg>
        <pc:picChg chg="del mod">
          <ac:chgData name="Jan Kristiansen" userId="a91fd70066e0f7b6" providerId="LiveId" clId="{23BCF180-7318-4BEA-A2A1-DDBB7DDE077D}" dt="2020-01-26T16:51:29.281" v="2724" actId="478"/>
          <ac:picMkLst>
            <pc:docMk/>
            <pc:sldMk cId="3204226238" sldId="379"/>
            <ac:picMk id="37" creationId="{CBAC17D6-96CB-4A26-A04A-9FD2B8759CDE}"/>
          </ac:picMkLst>
        </pc:picChg>
        <pc:picChg chg="add">
          <ac:chgData name="Jan Kristiansen" userId="a91fd70066e0f7b6" providerId="LiveId" clId="{23BCF180-7318-4BEA-A2A1-DDBB7DDE077D}" dt="2020-02-12T06:10:37.681" v="11682"/>
          <ac:picMkLst>
            <pc:docMk/>
            <pc:sldMk cId="3204226238" sldId="379"/>
            <ac:picMk id="37" creationId="{ECD6085B-F291-482F-9A89-3FD6DD17C336}"/>
          </ac:picMkLst>
        </pc:picChg>
        <pc:picChg chg="del">
          <ac:chgData name="Jan Kristiansen" userId="a91fd70066e0f7b6" providerId="LiveId" clId="{23BCF180-7318-4BEA-A2A1-DDBB7DDE077D}" dt="2020-02-12T06:09:06.574" v="11666" actId="478"/>
          <ac:picMkLst>
            <pc:docMk/>
            <pc:sldMk cId="3204226238" sldId="379"/>
            <ac:picMk id="41" creationId="{B9F57AC4-5745-4670-8967-AD865D6FB275}"/>
          </ac:picMkLst>
        </pc:picChg>
        <pc:cxnChg chg="del">
          <ac:chgData name="Jan Kristiansen" userId="a91fd70066e0f7b6" providerId="LiveId" clId="{23BCF180-7318-4BEA-A2A1-DDBB7DDE077D}" dt="2020-02-12T06:08:56.622" v="11663" actId="478"/>
          <ac:cxnSpMkLst>
            <pc:docMk/>
            <pc:sldMk cId="3204226238" sldId="379"/>
            <ac:cxnSpMk id="33" creationId="{34D48969-54DE-405E-B01E-3DC57C504180}"/>
          </ac:cxnSpMkLst>
        </pc:cxnChg>
        <pc:cxnChg chg="add">
          <ac:chgData name="Jan Kristiansen" userId="a91fd70066e0f7b6" providerId="LiveId" clId="{23BCF180-7318-4BEA-A2A1-DDBB7DDE077D}" dt="2020-02-12T06:12:08.597" v="11696"/>
          <ac:cxnSpMkLst>
            <pc:docMk/>
            <pc:sldMk cId="3204226238" sldId="379"/>
            <ac:cxnSpMk id="39" creationId="{5CC15ED6-1B7E-4E29-8F7C-B6E81E03AD03}"/>
          </ac:cxnSpMkLst>
        </pc:cxnChg>
      </pc:sldChg>
      <pc:sldChg chg="addSp delSp modSp add modTransition modAnim modNotesTx">
        <pc:chgData name="Jan Kristiansen" userId="a91fd70066e0f7b6" providerId="LiveId" clId="{23BCF180-7318-4BEA-A2A1-DDBB7DDE077D}" dt="2020-02-12T06:12:42.953" v="11702"/>
        <pc:sldMkLst>
          <pc:docMk/>
          <pc:sldMk cId="1066847380" sldId="380"/>
        </pc:sldMkLst>
        <pc:spChg chg="del">
          <ac:chgData name="Jan Kristiansen" userId="a91fd70066e0f7b6" providerId="LiveId" clId="{23BCF180-7318-4BEA-A2A1-DDBB7DDE077D}" dt="2020-02-12T06:08:44.845" v="11660" actId="478"/>
          <ac:spMkLst>
            <pc:docMk/>
            <pc:sldMk cId="1066847380" sldId="380"/>
            <ac:spMk id="34" creationId="{3A1B311D-BA34-4785-8200-86FEE81D1FA2}"/>
          </ac:spMkLst>
        </pc:spChg>
        <pc:spChg chg="mod">
          <ac:chgData name="Jan Kristiansen" userId="a91fd70066e0f7b6" providerId="LiveId" clId="{23BCF180-7318-4BEA-A2A1-DDBB7DDE077D}" dt="2020-01-26T16:51:47.050" v="2726" actId="6549"/>
          <ac:spMkLst>
            <pc:docMk/>
            <pc:sldMk cId="1066847380" sldId="380"/>
            <ac:spMk id="36" creationId="{0BBCC98A-1B10-4040-849A-7A894E2B7195}"/>
          </ac:spMkLst>
        </pc:spChg>
        <pc:spChg chg="add">
          <ac:chgData name="Jan Kristiansen" userId="a91fd70066e0f7b6" providerId="LiveId" clId="{23BCF180-7318-4BEA-A2A1-DDBB7DDE077D}" dt="2020-02-12T06:11:34.693" v="11692"/>
          <ac:spMkLst>
            <pc:docMk/>
            <pc:sldMk cId="1066847380" sldId="380"/>
            <ac:spMk id="39" creationId="{C3D6A552-4BA7-4B1E-ACCA-662E0A89A4ED}"/>
          </ac:spMkLst>
        </pc:spChg>
        <pc:spChg chg="del">
          <ac:chgData name="Jan Kristiansen" userId="a91fd70066e0f7b6" providerId="LiveId" clId="{23BCF180-7318-4BEA-A2A1-DDBB7DDE077D}" dt="2020-02-12T06:08:47.767" v="11661" actId="478"/>
          <ac:spMkLst>
            <pc:docMk/>
            <pc:sldMk cId="1066847380" sldId="380"/>
            <ac:spMk id="42" creationId="{24BC277B-404D-4EC4-A8C8-FEDEAEA2BBA0}"/>
          </ac:spMkLst>
        </pc:spChg>
        <pc:spChg chg="add">
          <ac:chgData name="Jan Kristiansen" userId="a91fd70066e0f7b6" providerId="LiveId" clId="{23BCF180-7318-4BEA-A2A1-DDBB7DDE077D}" dt="2020-02-12T06:12:42.953" v="11702"/>
          <ac:spMkLst>
            <pc:docMk/>
            <pc:sldMk cId="1066847380" sldId="380"/>
            <ac:spMk id="43" creationId="{B5459DFF-F593-419F-A651-FF6B2B237C05}"/>
          </ac:spMkLst>
        </pc:spChg>
        <pc:picChg chg="add mod">
          <ac:chgData name="Jan Kristiansen" userId="a91fd70066e0f7b6" providerId="LiveId" clId="{23BCF180-7318-4BEA-A2A1-DDBB7DDE077D}" dt="2020-02-11T15:23:04.433" v="11061" actId="1076"/>
          <ac:picMkLst>
            <pc:docMk/>
            <pc:sldMk cId="1066847380" sldId="380"/>
            <ac:picMk id="35" creationId="{64044C61-BB19-444B-8EF7-BF25DEAE718A}"/>
          </ac:picMkLst>
        </pc:picChg>
        <pc:picChg chg="add">
          <ac:chgData name="Jan Kristiansen" userId="a91fd70066e0f7b6" providerId="LiveId" clId="{23BCF180-7318-4BEA-A2A1-DDBB7DDE077D}" dt="2020-02-12T06:10:46.696" v="11683"/>
          <ac:picMkLst>
            <pc:docMk/>
            <pc:sldMk cId="1066847380" sldId="380"/>
            <ac:picMk id="38" creationId="{3644B274-98E2-4512-851C-B651A2A0943D}"/>
          </ac:picMkLst>
        </pc:picChg>
        <pc:picChg chg="del">
          <ac:chgData name="Jan Kristiansen" userId="a91fd70066e0f7b6" providerId="LiveId" clId="{23BCF180-7318-4BEA-A2A1-DDBB7DDE077D}" dt="2020-02-12T06:08:51.106" v="11662" actId="478"/>
          <ac:picMkLst>
            <pc:docMk/>
            <pc:sldMk cId="1066847380" sldId="380"/>
            <ac:picMk id="41" creationId="{B9F57AC4-5745-4670-8967-AD865D6FB275}"/>
          </ac:picMkLst>
        </pc:picChg>
        <pc:cxnChg chg="del">
          <ac:chgData name="Jan Kristiansen" userId="a91fd70066e0f7b6" providerId="LiveId" clId="{23BCF180-7318-4BEA-A2A1-DDBB7DDE077D}" dt="2020-02-12T06:08:40.520" v="11659" actId="478"/>
          <ac:cxnSpMkLst>
            <pc:docMk/>
            <pc:sldMk cId="1066847380" sldId="380"/>
            <ac:cxnSpMk id="33" creationId="{34D48969-54DE-405E-B01E-3DC57C504180}"/>
          </ac:cxnSpMkLst>
        </pc:cxnChg>
        <pc:cxnChg chg="add">
          <ac:chgData name="Jan Kristiansen" userId="a91fd70066e0f7b6" providerId="LiveId" clId="{23BCF180-7318-4BEA-A2A1-DDBB7DDE077D}" dt="2020-02-12T06:12:11.831" v="11697"/>
          <ac:cxnSpMkLst>
            <pc:docMk/>
            <pc:sldMk cId="1066847380" sldId="380"/>
            <ac:cxnSpMk id="40" creationId="{55C01A3B-A9EC-425C-BC85-BE6EC7797F95}"/>
          </ac:cxnSpMkLst>
        </pc:cxnChg>
      </pc:sldChg>
      <pc:sldChg chg="modSp add del">
        <pc:chgData name="Jan Kristiansen" userId="a91fd70066e0f7b6" providerId="LiveId" clId="{23BCF180-7318-4BEA-A2A1-DDBB7DDE077D}" dt="2020-01-26T16:49:46.307" v="2718" actId="47"/>
        <pc:sldMkLst>
          <pc:docMk/>
          <pc:sldMk cId="2920141384" sldId="380"/>
        </pc:sldMkLst>
        <pc:spChg chg="mod">
          <ac:chgData name="Jan Kristiansen" userId="a91fd70066e0f7b6" providerId="LiveId" clId="{23BCF180-7318-4BEA-A2A1-DDBB7DDE077D}" dt="2020-01-26T16:45:25.654" v="2624" actId="20577"/>
          <ac:spMkLst>
            <pc:docMk/>
            <pc:sldMk cId="2920141384" sldId="380"/>
            <ac:spMk id="34" creationId="{3A1B311D-BA34-4785-8200-86FEE81D1FA2}"/>
          </ac:spMkLst>
        </pc:spChg>
      </pc:sldChg>
      <pc:sldChg chg="addSp delSp modSp add modTransition modAnim modNotesTx">
        <pc:chgData name="Jan Kristiansen" userId="a91fd70066e0f7b6" providerId="LiveId" clId="{23BCF180-7318-4BEA-A2A1-DDBB7DDE077D}" dt="2020-02-12T06:15:23.309" v="11712"/>
        <pc:sldMkLst>
          <pc:docMk/>
          <pc:sldMk cId="2681425758" sldId="381"/>
        </pc:sldMkLst>
        <pc:spChg chg="mod">
          <ac:chgData name="Jan Kristiansen" userId="a91fd70066e0f7b6" providerId="LiveId" clId="{23BCF180-7318-4BEA-A2A1-DDBB7DDE077D}" dt="2020-01-26T17:47:27.230" v="3061" actId="13926"/>
          <ac:spMkLst>
            <pc:docMk/>
            <pc:sldMk cId="2681425758" sldId="381"/>
            <ac:spMk id="9" creationId="{00000000-0000-0000-0000-000000000000}"/>
          </ac:spMkLst>
        </pc:spChg>
        <pc:spChg chg="mod">
          <ac:chgData name="Jan Kristiansen" userId="a91fd70066e0f7b6" providerId="LiveId" clId="{23BCF180-7318-4BEA-A2A1-DDBB7DDE077D}" dt="2020-01-26T17:47:22.703" v="3060" actId="13926"/>
          <ac:spMkLst>
            <pc:docMk/>
            <pc:sldMk cId="2681425758" sldId="381"/>
            <ac:spMk id="10" creationId="{00000000-0000-0000-0000-000000000000}"/>
          </ac:spMkLst>
        </pc:spChg>
        <pc:spChg chg="mod">
          <ac:chgData name="Jan Kristiansen" userId="a91fd70066e0f7b6" providerId="LiveId" clId="{23BCF180-7318-4BEA-A2A1-DDBB7DDE077D}" dt="2020-01-26T17:47:16.237" v="3059" actId="13926"/>
          <ac:spMkLst>
            <pc:docMk/>
            <pc:sldMk cId="2681425758" sldId="381"/>
            <ac:spMk id="11" creationId="{00000000-0000-0000-0000-000000000000}"/>
          </ac:spMkLst>
        </pc:spChg>
        <pc:spChg chg="mod">
          <ac:chgData name="Jan Kristiansen" userId="a91fd70066e0f7b6" providerId="LiveId" clId="{23BCF180-7318-4BEA-A2A1-DDBB7DDE077D}" dt="2020-02-11T15:33:23.661" v="11078" actId="15"/>
          <ac:spMkLst>
            <pc:docMk/>
            <pc:sldMk cId="2681425758" sldId="381"/>
            <ac:spMk id="33" creationId="{E9B5699C-4048-4682-A48C-90501390B90F}"/>
          </ac:spMkLst>
        </pc:spChg>
        <pc:spChg chg="add">
          <ac:chgData name="Jan Kristiansen" userId="a91fd70066e0f7b6" providerId="LiveId" clId="{23BCF180-7318-4BEA-A2A1-DDBB7DDE077D}" dt="2020-01-26T17:41:16.628" v="2890"/>
          <ac:spMkLst>
            <pc:docMk/>
            <pc:sldMk cId="2681425758" sldId="381"/>
            <ac:spMk id="34" creationId="{3B767564-369D-4180-8EEE-3CF377EF0B4F}"/>
          </ac:spMkLst>
        </pc:spChg>
        <pc:spChg chg="add del">
          <ac:chgData name="Jan Kristiansen" userId="a91fd70066e0f7b6" providerId="LiveId" clId="{23BCF180-7318-4BEA-A2A1-DDBB7DDE077D}" dt="2020-02-12T06:14:34.570" v="11707" actId="478"/>
          <ac:spMkLst>
            <pc:docMk/>
            <pc:sldMk cId="2681425758" sldId="381"/>
            <ac:spMk id="35" creationId="{EF5FEB36-2497-44B1-9C66-22E0F469BBC7}"/>
          </ac:spMkLst>
        </pc:spChg>
        <pc:spChg chg="add del">
          <ac:chgData name="Jan Kristiansen" userId="a91fd70066e0f7b6" providerId="LiveId" clId="{23BCF180-7318-4BEA-A2A1-DDBB7DDE077D}" dt="2020-02-12T06:14:41.803" v="11710" actId="478"/>
          <ac:spMkLst>
            <pc:docMk/>
            <pc:sldMk cId="2681425758" sldId="381"/>
            <ac:spMk id="37" creationId="{41FE4B82-EDDD-404D-B18B-901D1A8398ED}"/>
          </ac:spMkLst>
        </pc:spChg>
        <pc:spChg chg="add">
          <ac:chgData name="Jan Kristiansen" userId="a91fd70066e0f7b6" providerId="LiveId" clId="{23BCF180-7318-4BEA-A2A1-DDBB7DDE077D}" dt="2020-02-12T06:15:23.309" v="11712"/>
          <ac:spMkLst>
            <pc:docMk/>
            <pc:sldMk cId="2681425758" sldId="381"/>
            <ac:spMk id="39" creationId="{484BB433-2363-41BE-8D27-021F4AA4DDAA}"/>
          </ac:spMkLst>
        </pc:spChg>
        <pc:picChg chg="add mod">
          <ac:chgData name="Jan Kristiansen" userId="a91fd70066e0f7b6" providerId="LiveId" clId="{23BCF180-7318-4BEA-A2A1-DDBB7DDE077D}" dt="2020-02-11T15:37:35.100" v="11091" actId="1076"/>
          <ac:picMkLst>
            <pc:docMk/>
            <pc:sldMk cId="2681425758" sldId="381"/>
            <ac:picMk id="36" creationId="{955FEA69-FB42-46CD-81BA-308BEB16E230}"/>
          </ac:picMkLst>
        </pc:picChg>
        <pc:picChg chg="add">
          <ac:chgData name="Jan Kristiansen" userId="a91fd70066e0f7b6" providerId="LiveId" clId="{23BCF180-7318-4BEA-A2A1-DDBB7DDE077D}" dt="2020-02-12T06:14:56.599" v="11711"/>
          <ac:picMkLst>
            <pc:docMk/>
            <pc:sldMk cId="2681425758" sldId="381"/>
            <ac:picMk id="38" creationId="{FF2638B8-CD17-44ED-80BD-54FCB68F3EB4}"/>
          </ac:picMkLst>
        </pc:picChg>
        <pc:picChg chg="del">
          <ac:chgData name="Jan Kristiansen" userId="a91fd70066e0f7b6" providerId="LiveId" clId="{23BCF180-7318-4BEA-A2A1-DDBB7DDE077D}" dt="2020-02-12T06:14:37.663" v="11708" actId="478"/>
          <ac:picMkLst>
            <pc:docMk/>
            <pc:sldMk cId="2681425758" sldId="381"/>
            <ac:picMk id="41" creationId="{B9F57AC4-5745-4670-8967-AD865D6FB275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6:16:05.390" v="11716"/>
        <pc:sldMkLst>
          <pc:docMk/>
          <pc:sldMk cId="659408904" sldId="382"/>
        </pc:sldMkLst>
        <pc:spChg chg="mod">
          <ac:chgData name="Jan Kristiansen" userId="a91fd70066e0f7b6" providerId="LiveId" clId="{23BCF180-7318-4BEA-A2A1-DDBB7DDE077D}" dt="2020-01-26T17:47:45.730" v="3063" actId="13926"/>
          <ac:spMkLst>
            <pc:docMk/>
            <pc:sldMk cId="659408904" sldId="382"/>
            <ac:spMk id="10" creationId="{00000000-0000-0000-0000-000000000000}"/>
          </ac:spMkLst>
        </pc:spChg>
        <pc:spChg chg="mod">
          <ac:chgData name="Jan Kristiansen" userId="a91fd70066e0f7b6" providerId="LiveId" clId="{23BCF180-7318-4BEA-A2A1-DDBB7DDE077D}" dt="2020-01-26T17:47:38.136" v="3062" actId="13926"/>
          <ac:spMkLst>
            <pc:docMk/>
            <pc:sldMk cId="659408904" sldId="382"/>
            <ac:spMk id="12" creationId="{00000000-0000-0000-0000-000000000000}"/>
          </ac:spMkLst>
        </pc:spChg>
        <pc:spChg chg="mod">
          <ac:chgData name="Jan Kristiansen" userId="a91fd70066e0f7b6" providerId="LiveId" clId="{23BCF180-7318-4BEA-A2A1-DDBB7DDE077D}" dt="2020-02-11T15:33:50.320" v="11082" actId="15"/>
          <ac:spMkLst>
            <pc:docMk/>
            <pc:sldMk cId="659408904" sldId="382"/>
            <ac:spMk id="33" creationId="{E9B5699C-4048-4682-A48C-90501390B90F}"/>
          </ac:spMkLst>
        </pc:spChg>
        <pc:spChg chg="add">
          <ac:chgData name="Jan Kristiansen" userId="a91fd70066e0f7b6" providerId="LiveId" clId="{23BCF180-7318-4BEA-A2A1-DDBB7DDE077D}" dt="2020-01-26T17:41:54.735" v="2893"/>
          <ac:spMkLst>
            <pc:docMk/>
            <pc:sldMk cId="659408904" sldId="382"/>
            <ac:spMk id="34" creationId="{C197F1CF-86BA-4BED-9857-D4F0243456D1}"/>
          </ac:spMkLst>
        </pc:spChg>
        <pc:spChg chg="add del">
          <ac:chgData name="Jan Kristiansen" userId="a91fd70066e0f7b6" providerId="LiveId" clId="{23BCF180-7318-4BEA-A2A1-DDBB7DDE077D}" dt="2020-02-12T06:15:34.230" v="11713" actId="478"/>
          <ac:spMkLst>
            <pc:docMk/>
            <pc:sldMk cId="659408904" sldId="382"/>
            <ac:spMk id="35" creationId="{8616CF69-31EF-4377-9719-268C365C0BFB}"/>
          </ac:spMkLst>
        </pc:spChg>
        <pc:spChg chg="add">
          <ac:chgData name="Jan Kristiansen" userId="a91fd70066e0f7b6" providerId="LiveId" clId="{23BCF180-7318-4BEA-A2A1-DDBB7DDE077D}" dt="2020-02-12T06:16:05.390" v="11716"/>
          <ac:spMkLst>
            <pc:docMk/>
            <pc:sldMk cId="659408904" sldId="382"/>
            <ac:spMk id="38" creationId="{5B736143-3FF8-4D5C-BD75-6C6D46203373}"/>
          </ac:spMkLst>
        </pc:spChg>
        <pc:picChg chg="add mod">
          <ac:chgData name="Jan Kristiansen" userId="a91fd70066e0f7b6" providerId="LiveId" clId="{23BCF180-7318-4BEA-A2A1-DDBB7DDE077D}" dt="2020-02-11T15:39:09.393" v="11094" actId="1076"/>
          <ac:picMkLst>
            <pc:docMk/>
            <pc:sldMk cId="659408904" sldId="382"/>
            <ac:picMk id="36" creationId="{B0AA4C4B-FCB0-45CB-B745-0CE7D20078D3}"/>
          </ac:picMkLst>
        </pc:picChg>
        <pc:picChg chg="add">
          <ac:chgData name="Jan Kristiansen" userId="a91fd70066e0f7b6" providerId="LiveId" clId="{23BCF180-7318-4BEA-A2A1-DDBB7DDE077D}" dt="2020-02-12T06:15:55.369" v="11715"/>
          <ac:picMkLst>
            <pc:docMk/>
            <pc:sldMk cId="659408904" sldId="382"/>
            <ac:picMk id="37" creationId="{22C9F373-3699-4533-BC51-581B22BDB64F}"/>
          </ac:picMkLst>
        </pc:picChg>
        <pc:picChg chg="del">
          <ac:chgData name="Jan Kristiansen" userId="a91fd70066e0f7b6" providerId="LiveId" clId="{23BCF180-7318-4BEA-A2A1-DDBB7DDE077D}" dt="2020-02-12T06:15:41.104" v="11714" actId="478"/>
          <ac:picMkLst>
            <pc:docMk/>
            <pc:sldMk cId="659408904" sldId="382"/>
            <ac:picMk id="41" creationId="{B9F57AC4-5745-4670-8967-AD865D6FB275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6:16:25.248" v="11718"/>
        <pc:sldMkLst>
          <pc:docMk/>
          <pc:sldMk cId="2130756186" sldId="383"/>
        </pc:sldMkLst>
        <pc:spChg chg="mod">
          <ac:chgData name="Jan Kristiansen" userId="a91fd70066e0f7b6" providerId="LiveId" clId="{23BCF180-7318-4BEA-A2A1-DDBB7DDE077D}" dt="2020-01-26T17:47:52.510" v="3064" actId="13926"/>
          <ac:spMkLst>
            <pc:docMk/>
            <pc:sldMk cId="2130756186" sldId="383"/>
            <ac:spMk id="11" creationId="{00000000-0000-0000-0000-000000000000}"/>
          </ac:spMkLst>
        </pc:spChg>
        <pc:spChg chg="mod">
          <ac:chgData name="Jan Kristiansen" userId="a91fd70066e0f7b6" providerId="LiveId" clId="{23BCF180-7318-4BEA-A2A1-DDBB7DDE077D}" dt="2020-01-26T17:47:57.666" v="3065" actId="13926"/>
          <ac:spMkLst>
            <pc:docMk/>
            <pc:sldMk cId="2130756186" sldId="383"/>
            <ac:spMk id="12" creationId="{00000000-0000-0000-0000-000000000000}"/>
          </ac:spMkLst>
        </pc:spChg>
        <pc:spChg chg="mod">
          <ac:chgData name="Jan Kristiansen" userId="a91fd70066e0f7b6" providerId="LiveId" clId="{23BCF180-7318-4BEA-A2A1-DDBB7DDE077D}" dt="2020-02-11T15:34:11.406" v="11087" actId="15"/>
          <ac:spMkLst>
            <pc:docMk/>
            <pc:sldMk cId="2130756186" sldId="383"/>
            <ac:spMk id="33" creationId="{E9B5699C-4048-4682-A48C-90501390B90F}"/>
          </ac:spMkLst>
        </pc:spChg>
        <pc:spChg chg="add">
          <ac:chgData name="Jan Kristiansen" userId="a91fd70066e0f7b6" providerId="LiveId" clId="{23BCF180-7318-4BEA-A2A1-DDBB7DDE077D}" dt="2020-01-26T17:44:45.317" v="2949"/>
          <ac:spMkLst>
            <pc:docMk/>
            <pc:sldMk cId="2130756186" sldId="383"/>
            <ac:spMk id="34" creationId="{DAA846F5-2FCD-46EE-9058-E19F766D74C3}"/>
          </ac:spMkLst>
        </pc:spChg>
        <pc:spChg chg="add">
          <ac:chgData name="Jan Kristiansen" userId="a91fd70066e0f7b6" providerId="LiveId" clId="{23BCF180-7318-4BEA-A2A1-DDBB7DDE077D}" dt="2020-01-26T17:44:56.144" v="2951"/>
          <ac:spMkLst>
            <pc:docMk/>
            <pc:sldMk cId="2130756186" sldId="383"/>
            <ac:spMk id="35" creationId="{A78F7F15-FBA2-46BA-A89C-6787B35576D2}"/>
          </ac:spMkLst>
        </pc:spChg>
        <pc:picChg chg="add mod">
          <ac:chgData name="Jan Kristiansen" userId="a91fd70066e0f7b6" providerId="LiveId" clId="{23BCF180-7318-4BEA-A2A1-DDBB7DDE077D}" dt="2020-02-11T15:40:46.866" v="11097" actId="1076"/>
          <ac:picMkLst>
            <pc:docMk/>
            <pc:sldMk cId="2130756186" sldId="383"/>
            <ac:picMk id="36" creationId="{A89B3664-70F7-45AC-82AB-0AA62E027F1F}"/>
          </ac:picMkLst>
        </pc:picChg>
        <pc:picChg chg="add">
          <ac:chgData name="Jan Kristiansen" userId="a91fd70066e0f7b6" providerId="LiveId" clId="{23BCF180-7318-4BEA-A2A1-DDBB7DDE077D}" dt="2020-02-12T06:16:25.248" v="11718"/>
          <ac:picMkLst>
            <pc:docMk/>
            <pc:sldMk cId="2130756186" sldId="383"/>
            <ac:picMk id="37" creationId="{4665BCE2-9C5C-4D01-93B1-48604084E90E}"/>
          </ac:picMkLst>
        </pc:picChg>
        <pc:picChg chg="del">
          <ac:chgData name="Jan Kristiansen" userId="a91fd70066e0f7b6" providerId="LiveId" clId="{23BCF180-7318-4BEA-A2A1-DDBB7DDE077D}" dt="2020-02-12T06:16:23.873" v="11717" actId="478"/>
          <ac:picMkLst>
            <pc:docMk/>
            <pc:sldMk cId="2130756186" sldId="383"/>
            <ac:picMk id="41" creationId="{B9F57AC4-5745-4670-8967-AD865D6FB275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6:16:32.198" v="11720"/>
        <pc:sldMkLst>
          <pc:docMk/>
          <pc:sldMk cId="1561682385" sldId="384"/>
        </pc:sldMkLst>
        <pc:spChg chg="del mod">
          <ac:chgData name="Jan Kristiansen" userId="a91fd70066e0f7b6" providerId="LiveId" clId="{23BCF180-7318-4BEA-A2A1-DDBB7DDE077D}" dt="2020-01-27T12:20:18.638" v="3914" actId="478"/>
          <ac:spMkLst>
            <pc:docMk/>
            <pc:sldMk cId="1561682385" sldId="384"/>
            <ac:spMk id="33" creationId="{E9B5699C-4048-4682-A48C-90501390B90F}"/>
          </ac:spMkLst>
        </pc:spChg>
        <pc:spChg chg="add mod">
          <ac:chgData name="Jan Kristiansen" userId="a91fd70066e0f7b6" providerId="LiveId" clId="{23BCF180-7318-4BEA-A2A1-DDBB7DDE077D}" dt="2020-01-27T12:26:51.713" v="4058" actId="20577"/>
          <ac:spMkLst>
            <pc:docMk/>
            <pc:sldMk cId="1561682385" sldId="384"/>
            <ac:spMk id="34" creationId="{38E1BE39-45C7-4F40-86E7-D9714730610B}"/>
          </ac:spMkLst>
        </pc:spChg>
        <pc:picChg chg="add mod">
          <ac:chgData name="Jan Kristiansen" userId="a91fd70066e0f7b6" providerId="LiveId" clId="{23BCF180-7318-4BEA-A2A1-DDBB7DDE077D}" dt="2020-02-11T15:42:28.378" v="11100" actId="1076"/>
          <ac:picMkLst>
            <pc:docMk/>
            <pc:sldMk cId="1561682385" sldId="384"/>
            <ac:picMk id="33" creationId="{8376ACD9-2431-4738-9FFF-94CFF0EBE048}"/>
          </ac:picMkLst>
        </pc:picChg>
        <pc:picChg chg="add">
          <ac:chgData name="Jan Kristiansen" userId="a91fd70066e0f7b6" providerId="LiveId" clId="{23BCF180-7318-4BEA-A2A1-DDBB7DDE077D}" dt="2020-02-12T06:16:32.198" v="11720"/>
          <ac:picMkLst>
            <pc:docMk/>
            <pc:sldMk cId="1561682385" sldId="384"/>
            <ac:picMk id="35" creationId="{7DD39E1A-9097-4991-818D-723EA51D435C}"/>
          </ac:picMkLst>
        </pc:picChg>
        <pc:picChg chg="add del">
          <ac:chgData name="Jan Kristiansen" userId="a91fd70066e0f7b6" providerId="LiveId" clId="{23BCF180-7318-4BEA-A2A1-DDBB7DDE077D}" dt="2020-01-27T12:23:23.659" v="3927" actId="478"/>
          <ac:picMkLst>
            <pc:docMk/>
            <pc:sldMk cId="1561682385" sldId="384"/>
            <ac:picMk id="35" creationId="{970B07D9-0ADB-4683-9E24-4870EAD29ECD}"/>
          </ac:picMkLst>
        </pc:picChg>
        <pc:picChg chg="del">
          <ac:chgData name="Jan Kristiansen" userId="a91fd70066e0f7b6" providerId="LiveId" clId="{23BCF180-7318-4BEA-A2A1-DDBB7DDE077D}" dt="2020-02-12T06:16:30.917" v="11719" actId="478"/>
          <ac:picMkLst>
            <pc:docMk/>
            <pc:sldMk cId="1561682385" sldId="384"/>
            <ac:picMk id="41" creationId="{B9F57AC4-5745-4670-8967-AD865D6FB275}"/>
          </ac:picMkLst>
        </pc:picChg>
      </pc:sldChg>
      <pc:sldChg chg="add del">
        <pc:chgData name="Jan Kristiansen" userId="a91fd70066e0f7b6" providerId="LiveId" clId="{23BCF180-7318-4BEA-A2A1-DDBB7DDE077D}" dt="2020-01-26T17:58:30.377" v="3066" actId="47"/>
        <pc:sldMkLst>
          <pc:docMk/>
          <pc:sldMk cId="2862660155" sldId="384"/>
        </pc:sldMkLst>
      </pc:sldChg>
      <pc:sldChg chg="addSp delSp modSp add modTransition modAnim modNotesTx">
        <pc:chgData name="Jan Kristiansen" userId="a91fd70066e0f7b6" providerId="LiveId" clId="{23BCF180-7318-4BEA-A2A1-DDBB7DDE077D}" dt="2020-02-12T06:11:04.305" v="11687"/>
        <pc:sldMkLst>
          <pc:docMk/>
          <pc:sldMk cId="1549896352" sldId="385"/>
        </pc:sldMkLst>
        <pc:spChg chg="mod">
          <ac:chgData name="Jan Kristiansen" userId="a91fd70066e0f7b6" providerId="LiveId" clId="{23BCF180-7318-4BEA-A2A1-DDBB7DDE077D}" dt="2020-01-26T18:15:53.952" v="3477" actId="20577"/>
          <ac:spMkLst>
            <pc:docMk/>
            <pc:sldMk cId="1549896352" sldId="385"/>
            <ac:spMk id="33" creationId="{E9B5699C-4048-4682-A48C-90501390B90F}"/>
          </ac:spMkLst>
        </pc:spChg>
        <pc:picChg chg="add mod">
          <ac:chgData name="Jan Kristiansen" userId="a91fd70066e0f7b6" providerId="LiveId" clId="{23BCF180-7318-4BEA-A2A1-DDBB7DDE077D}" dt="2020-02-11T15:26:39.910" v="11067" actId="1076"/>
          <ac:picMkLst>
            <pc:docMk/>
            <pc:sldMk cId="1549896352" sldId="385"/>
            <ac:picMk id="34" creationId="{59A150B9-44D1-4029-90BD-5D76FFE5883B}"/>
          </ac:picMkLst>
        </pc:picChg>
        <pc:picChg chg="add">
          <ac:chgData name="Jan Kristiansen" userId="a91fd70066e0f7b6" providerId="LiveId" clId="{23BCF180-7318-4BEA-A2A1-DDBB7DDE077D}" dt="2020-02-12T06:11:04.305" v="11687"/>
          <ac:picMkLst>
            <pc:docMk/>
            <pc:sldMk cId="1549896352" sldId="385"/>
            <ac:picMk id="35" creationId="{59191632-57CA-4CCB-83A6-7380B6BABC9B}"/>
          </ac:picMkLst>
        </pc:picChg>
        <pc:picChg chg="del">
          <ac:chgData name="Jan Kristiansen" userId="a91fd70066e0f7b6" providerId="LiveId" clId="{23BCF180-7318-4BEA-A2A1-DDBB7DDE077D}" dt="2020-02-12T06:11:03.117" v="11686" actId="478"/>
          <ac:picMkLst>
            <pc:docMk/>
            <pc:sldMk cId="1549896352" sldId="385"/>
            <ac:picMk id="41" creationId="{B9F57AC4-5745-4670-8967-AD865D6FB275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6:16:54.007" v="11726"/>
        <pc:sldMkLst>
          <pc:docMk/>
          <pc:sldMk cId="53361467" sldId="386"/>
        </pc:sldMkLst>
        <pc:picChg chg="del">
          <ac:chgData name="Jan Kristiansen" userId="a91fd70066e0f7b6" providerId="LiveId" clId="{23BCF180-7318-4BEA-A2A1-DDBB7DDE077D}" dt="2020-02-12T06:16:52.682" v="11725" actId="478"/>
          <ac:picMkLst>
            <pc:docMk/>
            <pc:sldMk cId="53361467" sldId="386"/>
            <ac:picMk id="41" creationId="{B9F57AC4-5745-4670-8967-AD865D6FB275}"/>
          </ac:picMkLst>
        </pc:picChg>
        <pc:picChg chg="add mod">
          <ac:chgData name="Jan Kristiansen" userId="a91fd70066e0f7b6" providerId="LiveId" clId="{23BCF180-7318-4BEA-A2A1-DDBB7DDE077D}" dt="2020-02-11T15:49:31.327" v="11112" actId="1076"/>
          <ac:picMkLst>
            <pc:docMk/>
            <pc:sldMk cId="53361467" sldId="386"/>
            <ac:picMk id="42" creationId="{344A9CC0-7BFA-481E-8D37-11B759BDA5B8}"/>
          </ac:picMkLst>
        </pc:picChg>
        <pc:picChg chg="add">
          <ac:chgData name="Jan Kristiansen" userId="a91fd70066e0f7b6" providerId="LiveId" clId="{23BCF180-7318-4BEA-A2A1-DDBB7DDE077D}" dt="2020-02-12T06:16:54.007" v="11726"/>
          <ac:picMkLst>
            <pc:docMk/>
            <pc:sldMk cId="53361467" sldId="386"/>
            <ac:picMk id="43" creationId="{4D15E7FE-2048-4D43-B55C-55B76BA9135A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6:17:01.418" v="11728"/>
        <pc:sldMkLst>
          <pc:docMk/>
          <pc:sldMk cId="91089315" sldId="387"/>
        </pc:sldMkLst>
        <pc:picChg chg="del">
          <ac:chgData name="Jan Kristiansen" userId="a91fd70066e0f7b6" providerId="LiveId" clId="{23BCF180-7318-4BEA-A2A1-DDBB7DDE077D}" dt="2020-02-12T06:17:00.084" v="11727" actId="478"/>
          <ac:picMkLst>
            <pc:docMk/>
            <pc:sldMk cId="91089315" sldId="387"/>
            <ac:picMk id="41" creationId="{B9F57AC4-5745-4670-8967-AD865D6FB275}"/>
          </ac:picMkLst>
        </pc:picChg>
        <pc:picChg chg="add mod">
          <ac:chgData name="Jan Kristiansen" userId="a91fd70066e0f7b6" providerId="LiveId" clId="{23BCF180-7318-4BEA-A2A1-DDBB7DDE077D}" dt="2020-02-11T15:51:20.419" v="11115" actId="1076"/>
          <ac:picMkLst>
            <pc:docMk/>
            <pc:sldMk cId="91089315" sldId="387"/>
            <ac:picMk id="43" creationId="{6604BC62-7A37-4AD5-B3A8-A08918A3A7C1}"/>
          </ac:picMkLst>
        </pc:picChg>
        <pc:picChg chg="add">
          <ac:chgData name="Jan Kristiansen" userId="a91fd70066e0f7b6" providerId="LiveId" clId="{23BCF180-7318-4BEA-A2A1-DDBB7DDE077D}" dt="2020-02-12T06:17:01.418" v="11728"/>
          <ac:picMkLst>
            <pc:docMk/>
            <pc:sldMk cId="91089315" sldId="387"/>
            <ac:picMk id="45" creationId="{0FE3ECEE-D371-49F0-BAC7-C0CA19D82001}"/>
          </ac:picMkLst>
        </pc:picChg>
        <pc:cxnChg chg="add mod">
          <ac:chgData name="Jan Kristiansen" userId="a91fd70066e0f7b6" providerId="LiveId" clId="{23BCF180-7318-4BEA-A2A1-DDBB7DDE077D}" dt="2020-01-27T13:00:15.245" v="4369" actId="1582"/>
          <ac:cxnSpMkLst>
            <pc:docMk/>
            <pc:sldMk cId="91089315" sldId="387"/>
            <ac:cxnSpMk id="23" creationId="{881A2898-27F8-40AD-8DB5-B0D3029D7D05}"/>
          </ac:cxnSpMkLst>
        </pc:cxnChg>
        <pc:cxnChg chg="add mod">
          <ac:chgData name="Jan Kristiansen" userId="a91fd70066e0f7b6" providerId="LiveId" clId="{23BCF180-7318-4BEA-A2A1-DDBB7DDE077D}" dt="2020-01-27T13:00:35.704" v="4374" actId="1076"/>
          <ac:cxnSpMkLst>
            <pc:docMk/>
            <pc:sldMk cId="91089315" sldId="387"/>
            <ac:cxnSpMk id="42" creationId="{063AD0E7-F3A7-446E-8F75-5180BAB7AED9}"/>
          </ac:cxnSpMkLst>
        </pc:cxnChg>
        <pc:cxnChg chg="add mod">
          <ac:chgData name="Jan Kristiansen" userId="a91fd70066e0f7b6" providerId="LiveId" clId="{23BCF180-7318-4BEA-A2A1-DDBB7DDE077D}" dt="2020-01-27T13:00:59.159" v="4379" actId="14100"/>
          <ac:cxnSpMkLst>
            <pc:docMk/>
            <pc:sldMk cId="91089315" sldId="387"/>
            <ac:cxnSpMk id="44" creationId="{81C13532-2871-4630-965B-9F52170F3025}"/>
          </ac:cxnSpMkLst>
        </pc:cxnChg>
      </pc:sldChg>
      <pc:sldChg chg="addSp delSp modSp add modTransition modAnim modNotesTx">
        <pc:chgData name="Jan Kristiansen" userId="a91fd70066e0f7b6" providerId="LiveId" clId="{23BCF180-7318-4BEA-A2A1-DDBB7DDE077D}" dt="2020-02-12T06:21:37.983" v="11768"/>
        <pc:sldMkLst>
          <pc:docMk/>
          <pc:sldMk cId="359867399" sldId="388"/>
        </pc:sldMkLst>
        <pc:spChg chg="mod">
          <ac:chgData name="Jan Kristiansen" userId="a91fd70066e0f7b6" providerId="LiveId" clId="{23BCF180-7318-4BEA-A2A1-DDBB7DDE077D}" dt="2020-02-11T17:12:04.083" v="11401" actId="108"/>
          <ac:spMkLst>
            <pc:docMk/>
            <pc:sldMk cId="359867399" sldId="388"/>
            <ac:spMk id="40" creationId="{D0A83E58-BD9F-4CFD-A1AC-0FB05E02878A}"/>
          </ac:spMkLst>
        </pc:spChg>
        <pc:picChg chg="del">
          <ac:chgData name="Jan Kristiansen" userId="a91fd70066e0f7b6" providerId="LiveId" clId="{23BCF180-7318-4BEA-A2A1-DDBB7DDE077D}" dt="2020-02-12T06:21:36.686" v="11767" actId="478"/>
          <ac:picMkLst>
            <pc:docMk/>
            <pc:sldMk cId="359867399" sldId="388"/>
            <ac:picMk id="41" creationId="{B9F57AC4-5745-4670-8967-AD865D6FB275}"/>
          </ac:picMkLst>
        </pc:picChg>
        <pc:picChg chg="add mod">
          <ac:chgData name="Jan Kristiansen" userId="a91fd70066e0f7b6" providerId="LiveId" clId="{23BCF180-7318-4BEA-A2A1-DDBB7DDE077D}" dt="2020-02-11T17:13:57.186" v="11402" actId="1076"/>
          <ac:picMkLst>
            <pc:docMk/>
            <pc:sldMk cId="359867399" sldId="388"/>
            <ac:picMk id="42" creationId="{78905578-74EB-4CC3-86C4-8AE9ACBF7E99}"/>
          </ac:picMkLst>
        </pc:picChg>
        <pc:picChg chg="add del">
          <ac:chgData name="Jan Kristiansen" userId="a91fd70066e0f7b6" providerId="LiveId" clId="{23BCF180-7318-4BEA-A2A1-DDBB7DDE077D}" dt="2020-02-11T17:07:52.177" v="11394"/>
          <ac:picMkLst>
            <pc:docMk/>
            <pc:sldMk cId="359867399" sldId="388"/>
            <ac:picMk id="43" creationId="{9554C52E-E6EE-4E33-AFB5-3CC178616A95}"/>
          </ac:picMkLst>
        </pc:picChg>
        <pc:picChg chg="add">
          <ac:chgData name="Jan Kristiansen" userId="a91fd70066e0f7b6" providerId="LiveId" clId="{23BCF180-7318-4BEA-A2A1-DDBB7DDE077D}" dt="2020-02-12T06:21:37.983" v="11768"/>
          <ac:picMkLst>
            <pc:docMk/>
            <pc:sldMk cId="359867399" sldId="388"/>
            <ac:picMk id="43" creationId="{E8EBDC40-C3F7-4BD1-B9D0-B0EAEE306BAA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6:24:33.037" v="11794"/>
        <pc:sldMkLst>
          <pc:docMk/>
          <pc:sldMk cId="1900155201" sldId="389"/>
        </pc:sldMkLst>
        <pc:spChg chg="add del mod">
          <ac:chgData name="Jan Kristiansen" userId="a91fd70066e0f7b6" providerId="LiveId" clId="{23BCF180-7318-4BEA-A2A1-DDBB7DDE077D}" dt="2020-01-27T16:07:54.275" v="7926" actId="767"/>
          <ac:spMkLst>
            <pc:docMk/>
            <pc:sldMk cId="1900155201" sldId="389"/>
            <ac:spMk id="22" creationId="{FD47E276-C52E-41CA-8DA2-ABD89F45DF89}"/>
          </ac:spMkLst>
        </pc:spChg>
        <pc:spChg chg="mod">
          <ac:chgData name="Jan Kristiansen" userId="a91fd70066e0f7b6" providerId="LiveId" clId="{23BCF180-7318-4BEA-A2A1-DDBB7DDE077D}" dt="2020-01-27T16:07:28.989" v="7924" actId="20577"/>
          <ac:spMkLst>
            <pc:docMk/>
            <pc:sldMk cId="1900155201" sldId="389"/>
            <ac:spMk id="38" creationId="{4AAD061D-B8FC-4FAC-99E5-9CE5FCB65857}"/>
          </ac:spMkLst>
        </pc:spChg>
        <pc:spChg chg="mod">
          <ac:chgData name="Jan Kristiansen" userId="a91fd70066e0f7b6" providerId="LiveId" clId="{23BCF180-7318-4BEA-A2A1-DDBB7DDE077D}" dt="2020-02-11T18:09:35.979" v="11518" actId="20577"/>
          <ac:spMkLst>
            <pc:docMk/>
            <pc:sldMk cId="1900155201" sldId="389"/>
            <ac:spMk id="40" creationId="{0853CE07-6E80-4DD9-B7E6-2AF66488F860}"/>
          </ac:spMkLst>
        </pc:spChg>
        <pc:spChg chg="del">
          <ac:chgData name="Jan Kristiansen" userId="a91fd70066e0f7b6" providerId="LiveId" clId="{23BCF180-7318-4BEA-A2A1-DDBB7DDE077D}" dt="2020-02-12T06:22:51.258" v="11783" actId="478"/>
          <ac:spMkLst>
            <pc:docMk/>
            <pc:sldMk cId="1900155201" sldId="389"/>
            <ac:spMk id="43" creationId="{8E889207-4EF0-4279-95B0-8DA407B65B3C}"/>
          </ac:spMkLst>
        </pc:spChg>
        <pc:spChg chg="add">
          <ac:chgData name="Jan Kristiansen" userId="a91fd70066e0f7b6" providerId="LiveId" clId="{23BCF180-7318-4BEA-A2A1-DDBB7DDE077D}" dt="2020-02-12T06:24:33.037" v="11794"/>
          <ac:spMkLst>
            <pc:docMk/>
            <pc:sldMk cId="1900155201" sldId="389"/>
            <ac:spMk id="46" creationId="{EC12A80B-89C4-4CD9-8587-D05BD7DC2DC2}"/>
          </ac:spMkLst>
        </pc:spChg>
        <pc:picChg chg="del">
          <ac:chgData name="Jan Kristiansen" userId="a91fd70066e0f7b6" providerId="LiveId" clId="{23BCF180-7318-4BEA-A2A1-DDBB7DDE077D}" dt="2020-02-12T06:22:53.743" v="11784" actId="478"/>
          <ac:picMkLst>
            <pc:docMk/>
            <pc:sldMk cId="1900155201" sldId="389"/>
            <ac:picMk id="41" creationId="{B9F57AC4-5745-4670-8967-AD865D6FB275}"/>
          </ac:picMkLst>
        </pc:picChg>
        <pc:picChg chg="add mod">
          <ac:chgData name="Jan Kristiansen" userId="a91fd70066e0f7b6" providerId="LiveId" clId="{23BCF180-7318-4BEA-A2A1-DDBB7DDE077D}" dt="2020-02-11T18:10:07.521" v="11522" actId="1076"/>
          <ac:picMkLst>
            <pc:docMk/>
            <pc:sldMk cId="1900155201" sldId="389"/>
            <ac:picMk id="44" creationId="{145263BD-53D4-4197-BA61-BEBD251ED3DB}"/>
          </ac:picMkLst>
        </pc:picChg>
        <pc:picChg chg="add">
          <ac:chgData name="Jan Kristiansen" userId="a91fd70066e0f7b6" providerId="LiveId" clId="{23BCF180-7318-4BEA-A2A1-DDBB7DDE077D}" dt="2020-02-12T06:23:26.193" v="11791"/>
          <ac:picMkLst>
            <pc:docMk/>
            <pc:sldMk cId="1900155201" sldId="389"/>
            <ac:picMk id="45" creationId="{95296C00-AFED-42C0-86A7-D8088C506A8C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7:21:20.430" v="11959" actId="20577"/>
        <pc:sldMkLst>
          <pc:docMk/>
          <pc:sldMk cId="2058894798" sldId="390"/>
        </pc:sldMkLst>
        <pc:spChg chg="mod">
          <ac:chgData name="Jan Kristiansen" userId="a91fd70066e0f7b6" providerId="LiveId" clId="{23BCF180-7318-4BEA-A2A1-DDBB7DDE077D}" dt="2020-02-12T07:21:20.430" v="11959" actId="20577"/>
          <ac:spMkLst>
            <pc:docMk/>
            <pc:sldMk cId="2058894798" sldId="390"/>
            <ac:spMk id="40" creationId="{B37EEF8D-039E-4105-8411-254D2244BC1E}"/>
          </ac:spMkLst>
        </pc:spChg>
        <pc:spChg chg="del">
          <ac:chgData name="Jan Kristiansen" userId="a91fd70066e0f7b6" providerId="LiveId" clId="{23BCF180-7318-4BEA-A2A1-DDBB7DDE077D}" dt="2020-02-12T06:25:31.642" v="11800" actId="478"/>
          <ac:spMkLst>
            <pc:docMk/>
            <pc:sldMk cId="2058894798" sldId="390"/>
            <ac:spMk id="43" creationId="{150CE455-0B90-446A-B7D9-693F5F26B653}"/>
          </ac:spMkLst>
        </pc:spChg>
        <pc:spChg chg="add">
          <ac:chgData name="Jan Kristiansen" userId="a91fd70066e0f7b6" providerId="LiveId" clId="{23BCF180-7318-4BEA-A2A1-DDBB7DDE077D}" dt="2020-02-12T06:27:05.972" v="11808"/>
          <ac:spMkLst>
            <pc:docMk/>
            <pc:sldMk cId="2058894798" sldId="390"/>
            <ac:spMk id="46" creationId="{7A2D2A35-DDC0-403C-AF62-BFC65B7780BC}"/>
          </ac:spMkLst>
        </pc:spChg>
        <pc:grpChg chg="mod">
          <ac:chgData name="Jan Kristiansen" userId="a91fd70066e0f7b6" providerId="LiveId" clId="{23BCF180-7318-4BEA-A2A1-DDBB7DDE077D}" dt="2020-02-12T06:25:24.954" v="11799" actId="1076"/>
          <ac:grpSpMkLst>
            <pc:docMk/>
            <pc:sldMk cId="2058894798" sldId="390"/>
            <ac:grpSpMk id="2" creationId="{00000000-0000-0000-0000-000000000000}"/>
          </ac:grpSpMkLst>
        </pc:grpChg>
        <pc:picChg chg="del">
          <ac:chgData name="Jan Kristiansen" userId="a91fd70066e0f7b6" providerId="LiveId" clId="{23BCF180-7318-4BEA-A2A1-DDBB7DDE077D}" dt="2020-02-12T06:25:35.641" v="11801" actId="478"/>
          <ac:picMkLst>
            <pc:docMk/>
            <pc:sldMk cId="2058894798" sldId="390"/>
            <ac:picMk id="41" creationId="{B9F57AC4-5745-4670-8967-AD865D6FB275}"/>
          </ac:picMkLst>
        </pc:picChg>
        <pc:picChg chg="add mod">
          <ac:chgData name="Jan Kristiansen" userId="a91fd70066e0f7b6" providerId="LiveId" clId="{23BCF180-7318-4BEA-A2A1-DDBB7DDE077D}" dt="2020-02-11T18:19:13.046" v="11533" actId="1076"/>
          <ac:picMkLst>
            <pc:docMk/>
            <pc:sldMk cId="2058894798" sldId="390"/>
            <ac:picMk id="44" creationId="{2C2E30E0-9089-4DAA-8CD0-F0DDE508E5C1}"/>
          </ac:picMkLst>
        </pc:picChg>
        <pc:picChg chg="add">
          <ac:chgData name="Jan Kristiansen" userId="a91fd70066e0f7b6" providerId="LiveId" clId="{23BCF180-7318-4BEA-A2A1-DDBB7DDE077D}" dt="2020-02-12T06:25:41.119" v="11802"/>
          <ac:picMkLst>
            <pc:docMk/>
            <pc:sldMk cId="2058894798" sldId="390"/>
            <ac:picMk id="45" creationId="{C63F48F4-B424-404D-A0F8-802E13F1494C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6:59:41.115" v="11927" actId="1076"/>
        <pc:sldMkLst>
          <pc:docMk/>
          <pc:sldMk cId="758158519" sldId="391"/>
        </pc:sldMkLst>
        <pc:spChg chg="add">
          <ac:chgData name="Jan Kristiansen" userId="a91fd70066e0f7b6" providerId="LiveId" clId="{23BCF180-7318-4BEA-A2A1-DDBB7DDE077D}" dt="2020-02-12T06:27:15.002" v="11809"/>
          <ac:spMkLst>
            <pc:docMk/>
            <pc:sldMk cId="758158519" sldId="391"/>
            <ac:spMk id="43" creationId="{5143A2B0-E6F4-48B1-8FF1-A7D26C7CEEA6}"/>
          </ac:spMkLst>
        </pc:spChg>
        <pc:spChg chg="mod">
          <ac:chgData name="Jan Kristiansen" userId="a91fd70066e0f7b6" providerId="LiveId" clId="{23BCF180-7318-4BEA-A2A1-DDBB7DDE077D}" dt="2020-02-12T06:57:00.484" v="11926" actId="20577"/>
          <ac:spMkLst>
            <pc:docMk/>
            <pc:sldMk cId="758158519" sldId="391"/>
            <ac:spMk id="44" creationId="{D1A220CE-DE58-4DF8-9BBA-362A096F1F7A}"/>
          </ac:spMkLst>
        </pc:spChg>
        <pc:spChg chg="del mod">
          <ac:chgData name="Jan Kristiansen" userId="a91fd70066e0f7b6" providerId="LiveId" clId="{23BCF180-7318-4BEA-A2A1-DDBB7DDE077D}" dt="2020-02-12T06:25:53.072" v="11803" actId="478"/>
          <ac:spMkLst>
            <pc:docMk/>
            <pc:sldMk cId="758158519" sldId="391"/>
            <ac:spMk id="47" creationId="{5B8860B9-38E2-4C19-8043-3B3288AF0432}"/>
          </ac:spMkLst>
        </pc:spChg>
        <pc:picChg chg="add mod">
          <ac:chgData name="Jan Kristiansen" userId="a91fd70066e0f7b6" providerId="LiveId" clId="{23BCF180-7318-4BEA-A2A1-DDBB7DDE077D}" dt="2020-02-12T06:59:41.115" v="11927" actId="1076"/>
          <ac:picMkLst>
            <pc:docMk/>
            <pc:sldMk cId="758158519" sldId="391"/>
            <ac:picMk id="40" creationId="{74DFF679-893F-4CCC-9A82-8C703A0D332C}"/>
          </ac:picMkLst>
        </pc:picChg>
        <pc:picChg chg="del">
          <ac:chgData name="Jan Kristiansen" userId="a91fd70066e0f7b6" providerId="LiveId" clId="{23BCF180-7318-4BEA-A2A1-DDBB7DDE077D}" dt="2020-02-12T06:25:59.556" v="11804" actId="478"/>
          <ac:picMkLst>
            <pc:docMk/>
            <pc:sldMk cId="758158519" sldId="391"/>
            <ac:picMk id="41" creationId="{B9F57AC4-5745-4670-8967-AD865D6FB275}"/>
          </ac:picMkLst>
        </pc:picChg>
        <pc:picChg chg="add">
          <ac:chgData name="Jan Kristiansen" userId="a91fd70066e0f7b6" providerId="LiveId" clId="{23BCF180-7318-4BEA-A2A1-DDBB7DDE077D}" dt="2020-02-12T06:26:00.977" v="11805"/>
          <ac:picMkLst>
            <pc:docMk/>
            <pc:sldMk cId="758158519" sldId="391"/>
            <ac:picMk id="42" creationId="{297373B6-B2FE-4B84-8E97-9FE7E328866B}"/>
          </ac:picMkLst>
        </pc:picChg>
        <pc:picChg chg="del">
          <ac:chgData name="Jan Kristiansen" userId="a91fd70066e0f7b6" providerId="LiveId" clId="{23BCF180-7318-4BEA-A2A1-DDBB7DDE077D}" dt="2020-02-12T06:56:07.864" v="11893" actId="478"/>
          <ac:picMkLst>
            <pc:docMk/>
            <pc:sldMk cId="758158519" sldId="391"/>
            <ac:picMk id="45" creationId="{9052B0A8-F1F4-469F-A5F3-036C7618EB48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7:09:01.001" v="11952" actId="1076"/>
        <pc:sldMkLst>
          <pc:docMk/>
          <pc:sldMk cId="3527927814" sldId="392"/>
        </pc:sldMkLst>
        <pc:spChg chg="mod">
          <ac:chgData name="Jan Kristiansen" userId="a91fd70066e0f7b6" providerId="LiveId" clId="{23BCF180-7318-4BEA-A2A1-DDBB7DDE077D}" dt="2020-02-12T07:06:30.085" v="11945" actId="20577"/>
          <ac:spMkLst>
            <pc:docMk/>
            <pc:sldMk cId="3527927814" sldId="392"/>
            <ac:spMk id="40" creationId="{266148C6-B5D1-48AC-8D96-78D29A4CAF50}"/>
          </ac:spMkLst>
        </pc:spChg>
        <pc:picChg chg="del">
          <ac:chgData name="Jan Kristiansen" userId="a91fd70066e0f7b6" providerId="LiveId" clId="{23BCF180-7318-4BEA-A2A1-DDBB7DDE077D}" dt="2020-02-12T06:27:44.484" v="11810" actId="478"/>
          <ac:picMkLst>
            <pc:docMk/>
            <pc:sldMk cId="3527927814" sldId="392"/>
            <ac:picMk id="41" creationId="{B9F57AC4-5745-4670-8967-AD865D6FB275}"/>
          </ac:picMkLst>
        </pc:picChg>
        <pc:picChg chg="del mod">
          <ac:chgData name="Jan Kristiansen" userId="a91fd70066e0f7b6" providerId="LiveId" clId="{23BCF180-7318-4BEA-A2A1-DDBB7DDE077D}" dt="2020-02-12T07:06:23.851" v="11942" actId="478"/>
          <ac:picMkLst>
            <pc:docMk/>
            <pc:sldMk cId="3527927814" sldId="392"/>
            <ac:picMk id="42" creationId="{AC9631C0-B3F5-4DE1-AFAC-2C39EEA436F9}"/>
          </ac:picMkLst>
        </pc:picChg>
        <pc:picChg chg="add mod">
          <ac:chgData name="Jan Kristiansen" userId="a91fd70066e0f7b6" providerId="LiveId" clId="{23BCF180-7318-4BEA-A2A1-DDBB7DDE077D}" dt="2020-02-12T07:09:01.001" v="11952" actId="1076"/>
          <ac:picMkLst>
            <pc:docMk/>
            <pc:sldMk cId="3527927814" sldId="392"/>
            <ac:picMk id="45" creationId="{EF6290F4-3FF6-44EF-B468-924E6B2307B7}"/>
          </ac:picMkLst>
        </pc:picChg>
        <pc:picChg chg="add">
          <ac:chgData name="Jan Kristiansen" userId="a91fd70066e0f7b6" providerId="LiveId" clId="{23BCF180-7318-4BEA-A2A1-DDBB7DDE077D}" dt="2020-02-12T06:27:45.953" v="11811"/>
          <ac:picMkLst>
            <pc:docMk/>
            <pc:sldMk cId="3527927814" sldId="392"/>
            <ac:picMk id="46" creationId="{44F5F76C-11DF-404B-AFA7-3119C383ABBD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06:21:58.984" v="11774"/>
        <pc:sldMkLst>
          <pc:docMk/>
          <pc:sldMk cId="219481203" sldId="393"/>
        </pc:sldMkLst>
        <pc:spChg chg="mod">
          <ac:chgData name="Jan Kristiansen" userId="a91fd70066e0f7b6" providerId="LiveId" clId="{23BCF180-7318-4BEA-A2A1-DDBB7DDE077D}" dt="2020-02-11T17:22:58.887" v="11422" actId="20577"/>
          <ac:spMkLst>
            <pc:docMk/>
            <pc:sldMk cId="219481203" sldId="393"/>
            <ac:spMk id="40" creationId="{D0A83E58-BD9F-4CFD-A1AC-0FB05E02878A}"/>
          </ac:spMkLst>
        </pc:spChg>
        <pc:picChg chg="del">
          <ac:chgData name="Jan Kristiansen" userId="a91fd70066e0f7b6" providerId="LiveId" clId="{23BCF180-7318-4BEA-A2A1-DDBB7DDE077D}" dt="2020-02-12T06:21:57.749" v="11773" actId="478"/>
          <ac:picMkLst>
            <pc:docMk/>
            <pc:sldMk cId="219481203" sldId="393"/>
            <ac:picMk id="41" creationId="{B9F57AC4-5745-4670-8967-AD865D6FB275}"/>
          </ac:picMkLst>
        </pc:picChg>
        <pc:picChg chg="add mod">
          <ac:chgData name="Jan Kristiansen" userId="a91fd70066e0f7b6" providerId="LiveId" clId="{23BCF180-7318-4BEA-A2A1-DDBB7DDE077D}" dt="2020-02-11T17:23:13.107" v="11423" actId="1076"/>
          <ac:picMkLst>
            <pc:docMk/>
            <pc:sldMk cId="219481203" sldId="393"/>
            <ac:picMk id="42" creationId="{C78DC092-43CE-4589-86D1-E5AA7125E841}"/>
          </ac:picMkLst>
        </pc:picChg>
        <pc:picChg chg="add">
          <ac:chgData name="Jan Kristiansen" userId="a91fd70066e0f7b6" providerId="LiveId" clId="{23BCF180-7318-4BEA-A2A1-DDBB7DDE077D}" dt="2020-02-12T06:21:58.984" v="11774"/>
          <ac:picMkLst>
            <pc:docMk/>
            <pc:sldMk cId="219481203" sldId="393"/>
            <ac:picMk id="43" creationId="{F55D45AE-2351-4F5A-885B-BF7D31BC83B4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11:14:27.140" v="12372" actId="1076"/>
        <pc:sldMkLst>
          <pc:docMk/>
          <pc:sldMk cId="1680117579" sldId="394"/>
        </pc:sldMkLst>
        <pc:spChg chg="mod">
          <ac:chgData name="Jan Kristiansen" userId="a91fd70066e0f7b6" providerId="LiveId" clId="{23BCF180-7318-4BEA-A2A1-DDBB7DDE077D}" dt="2020-02-12T09:02:00.282" v="12361" actId="20577"/>
          <ac:spMkLst>
            <pc:docMk/>
            <pc:sldMk cId="1680117579" sldId="394"/>
            <ac:spMk id="40" creationId="{D0A83E58-BD9F-4CFD-A1AC-0FB05E02878A}"/>
          </ac:spMkLst>
        </pc:spChg>
        <pc:picChg chg="del">
          <ac:chgData name="Jan Kristiansen" userId="a91fd70066e0f7b6" providerId="LiveId" clId="{23BCF180-7318-4BEA-A2A1-DDBB7DDE077D}" dt="2020-02-12T06:27:50.470" v="11812" actId="478"/>
          <ac:picMkLst>
            <pc:docMk/>
            <pc:sldMk cId="1680117579" sldId="394"/>
            <ac:picMk id="41" creationId="{B9F57AC4-5745-4670-8967-AD865D6FB275}"/>
          </ac:picMkLst>
        </pc:picChg>
        <pc:picChg chg="add mod">
          <ac:chgData name="Jan Kristiansen" userId="a91fd70066e0f7b6" providerId="LiveId" clId="{23BCF180-7318-4BEA-A2A1-DDBB7DDE077D}" dt="2020-02-12T11:14:27.140" v="12372" actId="1076"/>
          <ac:picMkLst>
            <pc:docMk/>
            <pc:sldMk cId="1680117579" sldId="394"/>
            <ac:picMk id="42" creationId="{49779A2E-E0BA-4692-B7F6-ECE575D2A660}"/>
          </ac:picMkLst>
        </pc:picChg>
        <pc:picChg chg="add">
          <ac:chgData name="Jan Kristiansen" userId="a91fd70066e0f7b6" providerId="LiveId" clId="{23BCF180-7318-4BEA-A2A1-DDBB7DDE077D}" dt="2020-02-12T06:27:51.720" v="11813"/>
          <ac:picMkLst>
            <pc:docMk/>
            <pc:sldMk cId="1680117579" sldId="394"/>
            <ac:picMk id="43" creationId="{585B4573-A4F9-451F-A528-579E27076CE8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12:41:16.834" v="12414" actId="478"/>
        <pc:sldMkLst>
          <pc:docMk/>
          <pc:sldMk cId="268486804" sldId="395"/>
        </pc:sldMkLst>
        <pc:spChg chg="mod">
          <ac:chgData name="Jan Kristiansen" userId="a91fd70066e0f7b6" providerId="LiveId" clId="{23BCF180-7318-4BEA-A2A1-DDBB7DDE077D}" dt="2020-01-27T17:23:38.668" v="10442" actId="6549"/>
          <ac:spMkLst>
            <pc:docMk/>
            <pc:sldMk cId="268486804" sldId="395"/>
            <ac:spMk id="40" creationId="{D0A83E58-BD9F-4CFD-A1AC-0FB05E02878A}"/>
          </ac:spMkLst>
        </pc:spChg>
        <pc:grpChg chg="del">
          <ac:chgData name="Jan Kristiansen" userId="a91fd70066e0f7b6" providerId="LiveId" clId="{23BCF180-7318-4BEA-A2A1-DDBB7DDE077D}" dt="2020-02-12T12:41:16.834" v="12414" actId="478"/>
          <ac:grpSpMkLst>
            <pc:docMk/>
            <pc:sldMk cId="268486804" sldId="395"/>
            <ac:grpSpMk id="35" creationId="{E4FE0C9C-9F73-4E12-92BB-8D1E0AF98DCF}"/>
          </ac:grpSpMkLst>
        </pc:grpChg>
        <pc:picChg chg="del">
          <ac:chgData name="Jan Kristiansen" userId="a91fd70066e0f7b6" providerId="LiveId" clId="{23BCF180-7318-4BEA-A2A1-DDBB7DDE077D}" dt="2020-02-12T06:27:56.424" v="11814" actId="478"/>
          <ac:picMkLst>
            <pc:docMk/>
            <pc:sldMk cId="268486804" sldId="395"/>
            <ac:picMk id="41" creationId="{B9F57AC4-5745-4670-8967-AD865D6FB275}"/>
          </ac:picMkLst>
        </pc:picChg>
        <pc:picChg chg="add mod">
          <ac:chgData name="Jan Kristiansen" userId="a91fd70066e0f7b6" providerId="LiveId" clId="{23BCF180-7318-4BEA-A2A1-DDBB7DDE077D}" dt="2020-02-12T12:31:21.883" v="12401" actId="1076"/>
          <ac:picMkLst>
            <pc:docMk/>
            <pc:sldMk cId="268486804" sldId="395"/>
            <ac:picMk id="42" creationId="{06EE2009-5B35-412C-9524-8A1C005D7E0D}"/>
          </ac:picMkLst>
        </pc:picChg>
        <pc:picChg chg="add">
          <ac:chgData name="Jan Kristiansen" userId="a91fd70066e0f7b6" providerId="LiveId" clId="{23BCF180-7318-4BEA-A2A1-DDBB7DDE077D}" dt="2020-02-12T06:27:57.658" v="11815"/>
          <ac:picMkLst>
            <pc:docMk/>
            <pc:sldMk cId="268486804" sldId="395"/>
            <ac:picMk id="43" creationId="{45D63BB2-104A-4E87-AFF9-0C7241D5D4E3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12:41:25.053" v="12415" actId="478"/>
        <pc:sldMkLst>
          <pc:docMk/>
          <pc:sldMk cId="300003077" sldId="396"/>
        </pc:sldMkLst>
        <pc:spChg chg="mod">
          <ac:chgData name="Jan Kristiansen" userId="a91fd70066e0f7b6" providerId="LiveId" clId="{23BCF180-7318-4BEA-A2A1-DDBB7DDE077D}" dt="2020-01-27T17:33:20.052" v="10705" actId="20577"/>
          <ac:spMkLst>
            <pc:docMk/>
            <pc:sldMk cId="300003077" sldId="396"/>
            <ac:spMk id="40" creationId="{D0A83E58-BD9F-4CFD-A1AC-0FB05E02878A}"/>
          </ac:spMkLst>
        </pc:spChg>
        <pc:grpChg chg="del">
          <ac:chgData name="Jan Kristiansen" userId="a91fd70066e0f7b6" providerId="LiveId" clId="{23BCF180-7318-4BEA-A2A1-DDBB7DDE077D}" dt="2020-02-12T12:41:25.053" v="12415" actId="478"/>
          <ac:grpSpMkLst>
            <pc:docMk/>
            <pc:sldMk cId="300003077" sldId="396"/>
            <ac:grpSpMk id="35" creationId="{E4FE0C9C-9F73-4E12-92BB-8D1E0AF98DCF}"/>
          </ac:grpSpMkLst>
        </pc:grpChg>
        <pc:picChg chg="del">
          <ac:chgData name="Jan Kristiansen" userId="a91fd70066e0f7b6" providerId="LiveId" clId="{23BCF180-7318-4BEA-A2A1-DDBB7DDE077D}" dt="2020-02-12T06:28:04.048" v="11816" actId="478"/>
          <ac:picMkLst>
            <pc:docMk/>
            <pc:sldMk cId="300003077" sldId="396"/>
            <ac:picMk id="41" creationId="{B9F57AC4-5745-4670-8967-AD865D6FB275}"/>
          </ac:picMkLst>
        </pc:picChg>
        <pc:picChg chg="add mod">
          <ac:chgData name="Jan Kristiansen" userId="a91fd70066e0f7b6" providerId="LiveId" clId="{23BCF180-7318-4BEA-A2A1-DDBB7DDE077D}" dt="2020-02-12T12:34:07.470" v="12404" actId="1076"/>
          <ac:picMkLst>
            <pc:docMk/>
            <pc:sldMk cId="300003077" sldId="396"/>
            <ac:picMk id="42" creationId="{4758BA92-7181-4BA2-A012-EF006A1E0081}"/>
          </ac:picMkLst>
        </pc:picChg>
        <pc:picChg chg="add">
          <ac:chgData name="Jan Kristiansen" userId="a91fd70066e0f7b6" providerId="LiveId" clId="{23BCF180-7318-4BEA-A2A1-DDBB7DDE077D}" dt="2020-02-12T06:28:05.611" v="11817"/>
          <ac:picMkLst>
            <pc:docMk/>
            <pc:sldMk cId="300003077" sldId="396"/>
            <ac:picMk id="43" creationId="{CF6233DC-2B6E-4BB3-9FCC-9B630C7EA22A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12:41:31.607" v="12416" actId="478"/>
        <pc:sldMkLst>
          <pc:docMk/>
          <pc:sldMk cId="4053833619" sldId="397"/>
        </pc:sldMkLst>
        <pc:spChg chg="mod">
          <ac:chgData name="Jan Kristiansen" userId="a91fd70066e0f7b6" providerId="LiveId" clId="{23BCF180-7318-4BEA-A2A1-DDBB7DDE077D}" dt="2020-01-27T17:33:34.945" v="10709" actId="20577"/>
          <ac:spMkLst>
            <pc:docMk/>
            <pc:sldMk cId="4053833619" sldId="397"/>
            <ac:spMk id="40" creationId="{D0A83E58-BD9F-4CFD-A1AC-0FB05E02878A}"/>
          </ac:spMkLst>
        </pc:spChg>
        <pc:grpChg chg="del">
          <ac:chgData name="Jan Kristiansen" userId="a91fd70066e0f7b6" providerId="LiveId" clId="{23BCF180-7318-4BEA-A2A1-DDBB7DDE077D}" dt="2020-02-12T12:41:31.607" v="12416" actId="478"/>
          <ac:grpSpMkLst>
            <pc:docMk/>
            <pc:sldMk cId="4053833619" sldId="397"/>
            <ac:grpSpMk id="35" creationId="{E4FE0C9C-9F73-4E12-92BB-8D1E0AF98DCF}"/>
          </ac:grpSpMkLst>
        </pc:grpChg>
        <pc:picChg chg="del">
          <ac:chgData name="Jan Kristiansen" userId="a91fd70066e0f7b6" providerId="LiveId" clId="{23BCF180-7318-4BEA-A2A1-DDBB7DDE077D}" dt="2020-02-12T06:28:11.688" v="11818" actId="478"/>
          <ac:picMkLst>
            <pc:docMk/>
            <pc:sldMk cId="4053833619" sldId="397"/>
            <ac:picMk id="41" creationId="{B9F57AC4-5745-4670-8967-AD865D6FB275}"/>
          </ac:picMkLst>
        </pc:picChg>
        <pc:picChg chg="add mod">
          <ac:chgData name="Jan Kristiansen" userId="a91fd70066e0f7b6" providerId="LiveId" clId="{23BCF180-7318-4BEA-A2A1-DDBB7DDE077D}" dt="2020-02-12T12:36:08.780" v="12407" actId="1076"/>
          <ac:picMkLst>
            <pc:docMk/>
            <pc:sldMk cId="4053833619" sldId="397"/>
            <ac:picMk id="42" creationId="{FE21C045-BF73-40A5-B589-6F29D4C9A656}"/>
          </ac:picMkLst>
        </pc:picChg>
        <pc:picChg chg="add">
          <ac:chgData name="Jan Kristiansen" userId="a91fd70066e0f7b6" providerId="LiveId" clId="{23BCF180-7318-4BEA-A2A1-DDBB7DDE077D}" dt="2020-02-12T06:28:13.001" v="11819"/>
          <ac:picMkLst>
            <pc:docMk/>
            <pc:sldMk cId="4053833619" sldId="397"/>
            <ac:picMk id="43" creationId="{88C87172-B7E4-4530-8A79-3ABAE7919B6F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12:41:43.553" v="12417" actId="478"/>
        <pc:sldMkLst>
          <pc:docMk/>
          <pc:sldMk cId="992279814" sldId="398"/>
        </pc:sldMkLst>
        <pc:spChg chg="mod">
          <ac:chgData name="Jan Kristiansen" userId="a91fd70066e0f7b6" providerId="LiveId" clId="{23BCF180-7318-4BEA-A2A1-DDBB7DDE077D}" dt="2020-01-27T17:34:22.878" v="10721" actId="20577"/>
          <ac:spMkLst>
            <pc:docMk/>
            <pc:sldMk cId="992279814" sldId="398"/>
            <ac:spMk id="40" creationId="{D0A83E58-BD9F-4CFD-A1AC-0FB05E02878A}"/>
          </ac:spMkLst>
        </pc:spChg>
        <pc:grpChg chg="del">
          <ac:chgData name="Jan Kristiansen" userId="a91fd70066e0f7b6" providerId="LiveId" clId="{23BCF180-7318-4BEA-A2A1-DDBB7DDE077D}" dt="2020-02-12T12:41:43.553" v="12417" actId="478"/>
          <ac:grpSpMkLst>
            <pc:docMk/>
            <pc:sldMk cId="992279814" sldId="398"/>
            <ac:grpSpMk id="35" creationId="{E4FE0C9C-9F73-4E12-92BB-8D1E0AF98DCF}"/>
          </ac:grpSpMkLst>
        </pc:grpChg>
        <pc:picChg chg="del">
          <ac:chgData name="Jan Kristiansen" userId="a91fd70066e0f7b6" providerId="LiveId" clId="{23BCF180-7318-4BEA-A2A1-DDBB7DDE077D}" dt="2020-02-12T06:28:28.616" v="11822" actId="478"/>
          <ac:picMkLst>
            <pc:docMk/>
            <pc:sldMk cId="992279814" sldId="398"/>
            <ac:picMk id="41" creationId="{B9F57AC4-5745-4670-8967-AD865D6FB275}"/>
          </ac:picMkLst>
        </pc:picChg>
        <pc:picChg chg="add mod">
          <ac:chgData name="Jan Kristiansen" userId="a91fd70066e0f7b6" providerId="LiveId" clId="{23BCF180-7318-4BEA-A2A1-DDBB7DDE077D}" dt="2020-02-12T12:38:08.139" v="12410" actId="1076"/>
          <ac:picMkLst>
            <pc:docMk/>
            <pc:sldMk cId="992279814" sldId="398"/>
            <ac:picMk id="42" creationId="{B99ED8AA-D449-43B7-86B7-C5BE3501CD1D}"/>
          </ac:picMkLst>
        </pc:picChg>
        <pc:picChg chg="add">
          <ac:chgData name="Jan Kristiansen" userId="a91fd70066e0f7b6" providerId="LiveId" clId="{23BCF180-7318-4BEA-A2A1-DDBB7DDE077D}" dt="2020-02-12T06:28:29.930" v="11823"/>
          <ac:picMkLst>
            <pc:docMk/>
            <pc:sldMk cId="992279814" sldId="398"/>
            <ac:picMk id="43" creationId="{EBAC58DB-CC33-480F-A639-40AF077207DB}"/>
          </ac:picMkLst>
        </pc:picChg>
      </pc:sldChg>
      <pc:sldChg chg="addSp delSp modSp add modTransition modAnim modNotesTx">
        <pc:chgData name="Jan Kristiansen" userId="a91fd70066e0f7b6" providerId="LiveId" clId="{23BCF180-7318-4BEA-A2A1-DDBB7DDE077D}" dt="2020-02-12T12:41:51.255" v="12418" actId="478"/>
        <pc:sldMkLst>
          <pc:docMk/>
          <pc:sldMk cId="200646300" sldId="399"/>
        </pc:sldMkLst>
        <pc:grpChg chg="del">
          <ac:chgData name="Jan Kristiansen" userId="a91fd70066e0f7b6" providerId="LiveId" clId="{23BCF180-7318-4BEA-A2A1-DDBB7DDE077D}" dt="2020-02-12T12:41:51.255" v="12418" actId="478"/>
          <ac:grpSpMkLst>
            <pc:docMk/>
            <pc:sldMk cId="200646300" sldId="399"/>
            <ac:grpSpMk id="35" creationId="{E4FE0C9C-9F73-4E12-92BB-8D1E0AF98DCF}"/>
          </ac:grpSpMkLst>
        </pc:grpChg>
        <pc:picChg chg="del">
          <ac:chgData name="Jan Kristiansen" userId="a91fd70066e0f7b6" providerId="LiveId" clId="{23BCF180-7318-4BEA-A2A1-DDBB7DDE077D}" dt="2020-02-12T06:28:19.563" v="11820" actId="478"/>
          <ac:picMkLst>
            <pc:docMk/>
            <pc:sldMk cId="200646300" sldId="399"/>
            <ac:picMk id="41" creationId="{B9F57AC4-5745-4670-8967-AD865D6FB275}"/>
          </ac:picMkLst>
        </pc:picChg>
        <pc:picChg chg="add mod">
          <ac:chgData name="Jan Kristiansen" userId="a91fd70066e0f7b6" providerId="LiveId" clId="{23BCF180-7318-4BEA-A2A1-DDBB7DDE077D}" dt="2020-02-12T12:40:20.703" v="12413" actId="1076"/>
          <ac:picMkLst>
            <pc:docMk/>
            <pc:sldMk cId="200646300" sldId="399"/>
            <ac:picMk id="42" creationId="{6F1BFB3D-7DC6-4CC2-AB2A-1CCA537333A6}"/>
          </ac:picMkLst>
        </pc:picChg>
        <pc:picChg chg="add">
          <ac:chgData name="Jan Kristiansen" userId="a91fd70066e0f7b6" providerId="LiveId" clId="{23BCF180-7318-4BEA-A2A1-DDBB7DDE077D}" dt="2020-02-12T06:28:20.797" v="11821"/>
          <ac:picMkLst>
            <pc:docMk/>
            <pc:sldMk cId="200646300" sldId="399"/>
            <ac:picMk id="43" creationId="{B37E7239-C943-4AF0-A7A3-8DD01D9A873E}"/>
          </ac:picMkLst>
        </pc:picChg>
      </pc:sldChg>
      <pc:sldChg chg="addSp delSp modSp add">
        <pc:chgData name="Jan Kristiansen" userId="a91fd70066e0f7b6" providerId="LiveId" clId="{23BCF180-7318-4BEA-A2A1-DDBB7DDE077D}" dt="2020-02-12T06:16:45.494" v="11724"/>
        <pc:sldMkLst>
          <pc:docMk/>
          <pc:sldMk cId="1067116590" sldId="400"/>
        </pc:sldMkLst>
        <pc:picChg chg="del">
          <ac:chgData name="Jan Kristiansen" userId="a91fd70066e0f7b6" providerId="LiveId" clId="{23BCF180-7318-4BEA-A2A1-DDBB7DDE077D}" dt="2020-02-12T06:16:44.291" v="11723" actId="478"/>
          <ac:picMkLst>
            <pc:docMk/>
            <pc:sldMk cId="1067116590" sldId="400"/>
            <ac:picMk id="41" creationId="{B9F57AC4-5745-4670-8967-AD865D6FB275}"/>
          </ac:picMkLst>
        </pc:picChg>
        <pc:picChg chg="mod">
          <ac:chgData name="Jan Kristiansen" userId="a91fd70066e0f7b6" providerId="LiveId" clId="{23BCF180-7318-4BEA-A2A1-DDBB7DDE077D}" dt="2020-02-11T15:47:11.888" v="11109" actId="1076"/>
          <ac:picMkLst>
            <pc:docMk/>
            <pc:sldMk cId="1067116590" sldId="400"/>
            <ac:picMk id="42" creationId="{5F491E6E-69DE-4EBA-8AF1-FF33C9183576}"/>
          </ac:picMkLst>
        </pc:picChg>
        <pc:picChg chg="add">
          <ac:chgData name="Jan Kristiansen" userId="a91fd70066e0f7b6" providerId="LiveId" clId="{23BCF180-7318-4BEA-A2A1-DDBB7DDE077D}" dt="2020-02-12T06:16:45.494" v="11724"/>
          <ac:picMkLst>
            <pc:docMk/>
            <pc:sldMk cId="1067116590" sldId="400"/>
            <ac:picMk id="43" creationId="{DA0CE073-1733-4413-8293-DE84F41265D1}"/>
          </ac:picMkLst>
        </pc:picChg>
      </pc:sldChg>
      <pc:sldChg chg="addSp delSp modSp add">
        <pc:chgData name="Jan Kristiansen" userId="a91fd70066e0f7b6" providerId="LiveId" clId="{23BCF180-7318-4BEA-A2A1-DDBB7DDE077D}" dt="2020-02-12T06:24:03.914" v="11793" actId="166"/>
        <pc:sldMkLst>
          <pc:docMk/>
          <pc:sldMk cId="349049964" sldId="401"/>
        </pc:sldMkLst>
        <pc:spChg chg="mod">
          <ac:chgData name="Jan Kristiansen" userId="a91fd70066e0f7b6" providerId="LiveId" clId="{23BCF180-7318-4BEA-A2A1-DDBB7DDE077D}" dt="2020-02-11T16:06:56.399" v="11289" actId="20577"/>
          <ac:spMkLst>
            <pc:docMk/>
            <pc:sldMk cId="349049964" sldId="401"/>
            <ac:spMk id="40" creationId="{0853CE07-6E80-4DD9-B7E6-2AF66488F860}"/>
          </ac:spMkLst>
        </pc:spChg>
        <pc:spChg chg="del">
          <ac:chgData name="Jan Kristiansen" userId="a91fd70066e0f7b6" providerId="LiveId" clId="{23BCF180-7318-4BEA-A2A1-DDBB7DDE077D}" dt="2020-02-12T06:18:07.977" v="11736" actId="478"/>
          <ac:spMkLst>
            <pc:docMk/>
            <pc:sldMk cId="349049964" sldId="401"/>
            <ac:spMk id="43" creationId="{8E889207-4EF0-4279-95B0-8DA407B65B3C}"/>
          </ac:spMkLst>
        </pc:spChg>
        <pc:spChg chg="add">
          <ac:chgData name="Jan Kristiansen" userId="a91fd70066e0f7b6" providerId="LiveId" clId="{23BCF180-7318-4BEA-A2A1-DDBB7DDE077D}" dt="2020-02-12T06:18:32.910" v="11740"/>
          <ac:spMkLst>
            <pc:docMk/>
            <pc:sldMk cId="349049964" sldId="401"/>
            <ac:spMk id="48" creationId="{6887EF5C-18D0-44DD-818C-9622363AF909}"/>
          </ac:spMkLst>
        </pc:spChg>
        <pc:picChg chg="del">
          <ac:chgData name="Jan Kristiansen" userId="a91fd70066e0f7b6" providerId="LiveId" clId="{23BCF180-7318-4BEA-A2A1-DDBB7DDE077D}" dt="2020-02-12T06:18:10.399" v="11737" actId="478"/>
          <ac:picMkLst>
            <pc:docMk/>
            <pc:sldMk cId="349049964" sldId="401"/>
            <ac:picMk id="41" creationId="{B9F57AC4-5745-4670-8967-AD865D6FB275}"/>
          </ac:picMkLst>
        </pc:picChg>
        <pc:picChg chg="mod">
          <ac:chgData name="Jan Kristiansen" userId="a91fd70066e0f7b6" providerId="LiveId" clId="{23BCF180-7318-4BEA-A2A1-DDBB7DDE077D}" dt="2020-02-11T16:06:05.348" v="11255" actId="1076"/>
          <ac:picMkLst>
            <pc:docMk/>
            <pc:sldMk cId="349049964" sldId="401"/>
            <ac:picMk id="44" creationId="{1CF68B1C-4DED-49E1-9BC9-2406D86C0460}"/>
          </ac:picMkLst>
        </pc:picChg>
        <pc:picChg chg="add">
          <ac:chgData name="Jan Kristiansen" userId="a91fd70066e0f7b6" providerId="LiveId" clId="{23BCF180-7318-4BEA-A2A1-DDBB7DDE077D}" dt="2020-02-12T06:18:18.789" v="11738"/>
          <ac:picMkLst>
            <pc:docMk/>
            <pc:sldMk cId="349049964" sldId="401"/>
            <ac:picMk id="47" creationId="{8A7EB9D0-426D-4E21-BD0C-9124E370AB0C}"/>
          </ac:picMkLst>
        </pc:picChg>
        <pc:cxnChg chg="add ord">
          <ac:chgData name="Jan Kristiansen" userId="a91fd70066e0f7b6" providerId="LiveId" clId="{23BCF180-7318-4BEA-A2A1-DDBB7DDE077D}" dt="2020-02-12T06:24:03.914" v="11793" actId="166"/>
          <ac:cxnSpMkLst>
            <pc:docMk/>
            <pc:sldMk cId="349049964" sldId="401"/>
            <ac:cxnSpMk id="45" creationId="{095F6E8D-041D-4C25-9EE7-989B263A0AFB}"/>
          </ac:cxnSpMkLst>
        </pc:cxnChg>
        <pc:cxnChg chg="add">
          <ac:chgData name="Jan Kristiansen" userId="a91fd70066e0f7b6" providerId="LiveId" clId="{23BCF180-7318-4BEA-A2A1-DDBB7DDE077D}" dt="2020-02-11T16:05:48.459" v="11254"/>
          <ac:cxnSpMkLst>
            <pc:docMk/>
            <pc:sldMk cId="349049964" sldId="401"/>
            <ac:cxnSpMk id="46" creationId="{C996F049-54DF-4899-A451-E18298A63F14}"/>
          </ac:cxnSpMkLst>
        </pc:cxnChg>
      </pc:sldChg>
      <pc:sldChg chg="addSp delSp modSp add">
        <pc:chgData name="Jan Kristiansen" userId="a91fd70066e0f7b6" providerId="LiveId" clId="{23BCF180-7318-4BEA-A2A1-DDBB7DDE077D}" dt="2020-02-12T06:23:54.899" v="11792" actId="166"/>
        <pc:sldMkLst>
          <pc:docMk/>
          <pc:sldMk cId="2578464121" sldId="402"/>
        </pc:sldMkLst>
        <pc:spChg chg="del">
          <ac:chgData name="Jan Kristiansen" userId="a91fd70066e0f7b6" providerId="LiveId" clId="{23BCF180-7318-4BEA-A2A1-DDBB7DDE077D}" dt="2020-02-12T06:17:39.557" v="11732" actId="478"/>
          <ac:spMkLst>
            <pc:docMk/>
            <pc:sldMk cId="2578464121" sldId="402"/>
            <ac:spMk id="43" creationId="{8E889207-4EF0-4279-95B0-8DA407B65B3C}"/>
          </ac:spMkLst>
        </pc:spChg>
        <pc:spChg chg="add">
          <ac:chgData name="Jan Kristiansen" userId="a91fd70066e0f7b6" providerId="LiveId" clId="{23BCF180-7318-4BEA-A2A1-DDBB7DDE077D}" dt="2020-02-12T06:18:29.604" v="11739"/>
          <ac:spMkLst>
            <pc:docMk/>
            <pc:sldMk cId="2578464121" sldId="402"/>
            <ac:spMk id="48" creationId="{712A100A-C2C7-49A9-A602-7BC85D27E540}"/>
          </ac:spMkLst>
        </pc:spChg>
        <pc:picChg chg="del">
          <ac:chgData name="Jan Kristiansen" userId="a91fd70066e0f7b6" providerId="LiveId" clId="{23BCF180-7318-4BEA-A2A1-DDBB7DDE077D}" dt="2020-02-12T06:17:42.213" v="11733" actId="478"/>
          <ac:picMkLst>
            <pc:docMk/>
            <pc:sldMk cId="2578464121" sldId="402"/>
            <ac:picMk id="41" creationId="{B9F57AC4-5745-4670-8967-AD865D6FB275}"/>
          </ac:picMkLst>
        </pc:picChg>
        <pc:picChg chg="mod">
          <ac:chgData name="Jan Kristiansen" userId="a91fd70066e0f7b6" providerId="LiveId" clId="{23BCF180-7318-4BEA-A2A1-DDBB7DDE077D}" dt="2020-02-11T16:03:11.550" v="11252" actId="1076"/>
          <ac:picMkLst>
            <pc:docMk/>
            <pc:sldMk cId="2578464121" sldId="402"/>
            <ac:picMk id="44" creationId="{1CF68B1C-4DED-49E1-9BC9-2406D86C0460}"/>
          </ac:picMkLst>
        </pc:picChg>
        <pc:picChg chg="add">
          <ac:chgData name="Jan Kristiansen" userId="a91fd70066e0f7b6" providerId="LiveId" clId="{23BCF180-7318-4BEA-A2A1-DDBB7DDE077D}" dt="2020-02-12T06:17:43.682" v="11734"/>
          <ac:picMkLst>
            <pc:docMk/>
            <pc:sldMk cId="2578464121" sldId="402"/>
            <ac:picMk id="47" creationId="{C541BA80-1A08-4DF5-B5C5-A7930A462A8B}"/>
          </ac:picMkLst>
        </pc:picChg>
        <pc:cxnChg chg="add mod ord">
          <ac:chgData name="Jan Kristiansen" userId="a91fd70066e0f7b6" providerId="LiveId" clId="{23BCF180-7318-4BEA-A2A1-DDBB7DDE077D}" dt="2020-02-12T06:23:54.899" v="11792" actId="166"/>
          <ac:cxnSpMkLst>
            <pc:docMk/>
            <pc:sldMk cId="2578464121" sldId="402"/>
            <ac:cxnSpMk id="45" creationId="{6B7C6ED0-CF6D-42AB-B700-D117639E2637}"/>
          </ac:cxnSpMkLst>
        </pc:cxnChg>
        <pc:cxnChg chg="add">
          <ac:chgData name="Jan Kristiansen" userId="a91fd70066e0f7b6" providerId="LiveId" clId="{23BCF180-7318-4BEA-A2A1-DDBB7DDE077D}" dt="2020-02-11T16:02:04.375" v="11251"/>
          <ac:cxnSpMkLst>
            <pc:docMk/>
            <pc:sldMk cId="2578464121" sldId="402"/>
            <ac:cxnSpMk id="46" creationId="{FA60E020-E910-4F3E-9EED-A46231601181}"/>
          </ac:cxnSpMkLst>
        </pc:cxnChg>
      </pc:sldChg>
      <pc:sldChg chg="addSp delSp modSp add">
        <pc:chgData name="Jan Kristiansen" userId="a91fd70066e0f7b6" providerId="LiveId" clId="{23BCF180-7318-4BEA-A2A1-DDBB7DDE077D}" dt="2020-02-12T06:20:29.056" v="11759"/>
        <pc:sldMkLst>
          <pc:docMk/>
          <pc:sldMk cId="791281449" sldId="403"/>
        </pc:sldMkLst>
        <pc:spChg chg="del">
          <ac:chgData name="Jan Kristiansen" userId="a91fd70066e0f7b6" providerId="LiveId" clId="{23BCF180-7318-4BEA-A2A1-DDBB7DDE077D}" dt="2020-02-12T06:19:17.966" v="11744" actId="478"/>
          <ac:spMkLst>
            <pc:docMk/>
            <pc:sldMk cId="791281449" sldId="403"/>
            <ac:spMk id="43" creationId="{150CE455-0B90-446A-B7D9-693F5F26B653}"/>
          </ac:spMkLst>
        </pc:spChg>
        <pc:spChg chg="add">
          <ac:chgData name="Jan Kristiansen" userId="a91fd70066e0f7b6" providerId="LiveId" clId="{23BCF180-7318-4BEA-A2A1-DDBB7DDE077D}" dt="2020-02-12T06:20:29.056" v="11759"/>
          <ac:spMkLst>
            <pc:docMk/>
            <pc:sldMk cId="791281449" sldId="403"/>
            <ac:spMk id="46" creationId="{30C5B6DF-4C68-4A8C-ADEF-9E1ACE6D629C}"/>
          </ac:spMkLst>
        </pc:spChg>
        <pc:picChg chg="del">
          <ac:chgData name="Jan Kristiansen" userId="a91fd70066e0f7b6" providerId="LiveId" clId="{23BCF180-7318-4BEA-A2A1-DDBB7DDE077D}" dt="2020-02-12T06:19:20.872" v="11745" actId="478"/>
          <ac:picMkLst>
            <pc:docMk/>
            <pc:sldMk cId="791281449" sldId="403"/>
            <ac:picMk id="41" creationId="{B9F57AC4-5745-4670-8967-AD865D6FB275}"/>
          </ac:picMkLst>
        </pc:picChg>
        <pc:picChg chg="mod">
          <ac:chgData name="Jan Kristiansen" userId="a91fd70066e0f7b6" providerId="LiveId" clId="{23BCF180-7318-4BEA-A2A1-DDBB7DDE077D}" dt="2020-02-11T16:14:07.827" v="11304" actId="1076"/>
          <ac:picMkLst>
            <pc:docMk/>
            <pc:sldMk cId="791281449" sldId="403"/>
            <ac:picMk id="44" creationId="{6E2DA71B-FC4D-45EB-B1EC-2100726FF503}"/>
          </ac:picMkLst>
        </pc:picChg>
        <pc:picChg chg="add">
          <ac:chgData name="Jan Kristiansen" userId="a91fd70066e0f7b6" providerId="LiveId" clId="{23BCF180-7318-4BEA-A2A1-DDBB7DDE077D}" dt="2020-02-12T06:19:23.496" v="11746"/>
          <ac:picMkLst>
            <pc:docMk/>
            <pc:sldMk cId="791281449" sldId="403"/>
            <ac:picMk id="45" creationId="{D6094524-B2B4-4DEB-B3B6-6334439203F8}"/>
          </ac:picMkLst>
        </pc:picChg>
      </pc:sldChg>
      <pc:sldChg chg="addSp delSp modSp add">
        <pc:chgData name="Jan Kristiansen" userId="a91fd70066e0f7b6" providerId="LiveId" clId="{23BCF180-7318-4BEA-A2A1-DDBB7DDE077D}" dt="2020-02-12T12:51:33.874" v="12446" actId="20577"/>
        <pc:sldMkLst>
          <pc:docMk/>
          <pc:sldMk cId="291633701" sldId="404"/>
        </pc:sldMkLst>
        <pc:spChg chg="add">
          <ac:chgData name="Jan Kristiansen" userId="a91fd70066e0f7b6" providerId="LiveId" clId="{23BCF180-7318-4BEA-A2A1-DDBB7DDE077D}" dt="2020-02-12T06:19:58.252" v="11753"/>
          <ac:spMkLst>
            <pc:docMk/>
            <pc:sldMk cId="291633701" sldId="404"/>
            <ac:spMk id="43" creationId="{6E0893C8-4473-490F-A085-BDEC12AA1D46}"/>
          </ac:spMkLst>
        </pc:spChg>
        <pc:spChg chg="mod">
          <ac:chgData name="Jan Kristiansen" userId="a91fd70066e0f7b6" providerId="LiveId" clId="{23BCF180-7318-4BEA-A2A1-DDBB7DDE077D}" dt="2020-02-12T12:51:33.874" v="12446" actId="20577"/>
          <ac:spMkLst>
            <pc:docMk/>
            <pc:sldMk cId="291633701" sldId="404"/>
            <ac:spMk id="44" creationId="{D1A220CE-DE58-4DF8-9BBA-362A096F1F7A}"/>
          </ac:spMkLst>
        </pc:spChg>
        <pc:spChg chg="del">
          <ac:chgData name="Jan Kristiansen" userId="a91fd70066e0f7b6" providerId="LiveId" clId="{23BCF180-7318-4BEA-A2A1-DDBB7DDE077D}" dt="2020-02-12T06:19:40.448" v="11750" actId="478"/>
          <ac:spMkLst>
            <pc:docMk/>
            <pc:sldMk cId="291633701" sldId="404"/>
            <ac:spMk id="47" creationId="{5B8860B9-38E2-4C19-8043-3B3288AF0432}"/>
          </ac:spMkLst>
        </pc:spChg>
        <pc:picChg chg="mod">
          <ac:chgData name="Jan Kristiansen" userId="a91fd70066e0f7b6" providerId="LiveId" clId="{23BCF180-7318-4BEA-A2A1-DDBB7DDE077D}" dt="2020-02-11T16:30:54.273" v="11370" actId="1076"/>
          <ac:picMkLst>
            <pc:docMk/>
            <pc:sldMk cId="291633701" sldId="404"/>
            <ac:picMk id="40" creationId="{706D7DEA-03FE-49A7-B2CE-616AB1C97066}"/>
          </ac:picMkLst>
        </pc:picChg>
        <pc:picChg chg="del">
          <ac:chgData name="Jan Kristiansen" userId="a91fd70066e0f7b6" providerId="LiveId" clId="{23BCF180-7318-4BEA-A2A1-DDBB7DDE077D}" dt="2020-02-12T06:19:42.901" v="11751" actId="478"/>
          <ac:picMkLst>
            <pc:docMk/>
            <pc:sldMk cId="291633701" sldId="404"/>
            <ac:picMk id="41" creationId="{B9F57AC4-5745-4670-8967-AD865D6FB275}"/>
          </ac:picMkLst>
        </pc:picChg>
        <pc:picChg chg="add">
          <ac:chgData name="Jan Kristiansen" userId="a91fd70066e0f7b6" providerId="LiveId" clId="{23BCF180-7318-4BEA-A2A1-DDBB7DDE077D}" dt="2020-02-12T06:19:44.354" v="11752"/>
          <ac:picMkLst>
            <pc:docMk/>
            <pc:sldMk cId="291633701" sldId="404"/>
            <ac:picMk id="42" creationId="{8EBA6194-CC63-4FE2-9778-4B1CF3D5FF83}"/>
          </ac:picMkLst>
        </pc:picChg>
      </pc:sldChg>
      <pc:sldChg chg="addSp delSp modSp add">
        <pc:chgData name="Jan Kristiansen" userId="a91fd70066e0f7b6" providerId="LiveId" clId="{23BCF180-7318-4BEA-A2A1-DDBB7DDE077D}" dt="2020-02-12T12:51:48.702" v="12472" actId="20577"/>
        <pc:sldMkLst>
          <pc:docMk/>
          <pc:sldMk cId="612406690" sldId="405"/>
        </pc:sldMkLst>
        <pc:spChg chg="add">
          <ac:chgData name="Jan Kristiansen" userId="a91fd70066e0f7b6" providerId="LiveId" clId="{23BCF180-7318-4BEA-A2A1-DDBB7DDE077D}" dt="2020-02-12T06:20:23.395" v="11757"/>
          <ac:spMkLst>
            <pc:docMk/>
            <pc:sldMk cId="612406690" sldId="405"/>
            <ac:spMk id="43" creationId="{E3C1ED63-05EF-4B20-9360-32E22D90EE41}"/>
          </ac:spMkLst>
        </pc:spChg>
        <pc:spChg chg="mod">
          <ac:chgData name="Jan Kristiansen" userId="a91fd70066e0f7b6" providerId="LiveId" clId="{23BCF180-7318-4BEA-A2A1-DDBB7DDE077D}" dt="2020-02-12T12:51:48.702" v="12472" actId="20577"/>
          <ac:spMkLst>
            <pc:docMk/>
            <pc:sldMk cId="612406690" sldId="405"/>
            <ac:spMk id="44" creationId="{D1A220CE-DE58-4DF8-9BBA-362A096F1F7A}"/>
          </ac:spMkLst>
        </pc:spChg>
        <pc:spChg chg="del">
          <ac:chgData name="Jan Kristiansen" userId="a91fd70066e0f7b6" providerId="LiveId" clId="{23BCF180-7318-4BEA-A2A1-DDBB7DDE077D}" dt="2020-02-12T06:20:04.501" v="11754" actId="478"/>
          <ac:spMkLst>
            <pc:docMk/>
            <pc:sldMk cId="612406690" sldId="405"/>
            <ac:spMk id="47" creationId="{5B8860B9-38E2-4C19-8043-3B3288AF0432}"/>
          </ac:spMkLst>
        </pc:spChg>
        <pc:picChg chg="mod">
          <ac:chgData name="Jan Kristiansen" userId="a91fd70066e0f7b6" providerId="LiveId" clId="{23BCF180-7318-4BEA-A2A1-DDBB7DDE077D}" dt="2020-02-11T16:30:46.910" v="11369" actId="1076"/>
          <ac:picMkLst>
            <pc:docMk/>
            <pc:sldMk cId="612406690" sldId="405"/>
            <ac:picMk id="40" creationId="{706D7DEA-03FE-49A7-B2CE-616AB1C97066}"/>
          </ac:picMkLst>
        </pc:picChg>
        <pc:picChg chg="del">
          <ac:chgData name="Jan Kristiansen" userId="a91fd70066e0f7b6" providerId="LiveId" clId="{23BCF180-7318-4BEA-A2A1-DDBB7DDE077D}" dt="2020-02-12T06:20:06.798" v="11755" actId="478"/>
          <ac:picMkLst>
            <pc:docMk/>
            <pc:sldMk cId="612406690" sldId="405"/>
            <ac:picMk id="41" creationId="{B9F57AC4-5745-4670-8967-AD865D6FB275}"/>
          </ac:picMkLst>
        </pc:picChg>
        <pc:picChg chg="add">
          <ac:chgData name="Jan Kristiansen" userId="a91fd70066e0f7b6" providerId="LiveId" clId="{23BCF180-7318-4BEA-A2A1-DDBB7DDE077D}" dt="2020-02-12T06:20:15.944" v="11756"/>
          <ac:picMkLst>
            <pc:docMk/>
            <pc:sldMk cId="612406690" sldId="405"/>
            <ac:picMk id="42" creationId="{18BA5778-4A3E-4DB3-BEB4-EEC80C3BF21A}"/>
          </ac:picMkLst>
        </pc:picChg>
      </pc:sldChg>
      <pc:sldChg chg="addSp delSp modSp add">
        <pc:chgData name="Jan Kristiansen" userId="a91fd70066e0f7b6" providerId="LiveId" clId="{23BCF180-7318-4BEA-A2A1-DDBB7DDE077D}" dt="2020-02-12T06:21:19.506" v="11764"/>
        <pc:sldMkLst>
          <pc:docMk/>
          <pc:sldMk cId="2150609904" sldId="406"/>
        </pc:sldMkLst>
        <pc:spChg chg="mod">
          <ac:chgData name="Jan Kristiansen" userId="a91fd70066e0f7b6" providerId="LiveId" clId="{23BCF180-7318-4BEA-A2A1-DDBB7DDE077D}" dt="2020-02-11T17:01:45.745" v="11388" actId="20577"/>
          <ac:spMkLst>
            <pc:docMk/>
            <pc:sldMk cId="2150609904" sldId="406"/>
            <ac:spMk id="40" creationId="{266148C6-B5D1-48AC-8D96-78D29A4CAF50}"/>
          </ac:spMkLst>
        </pc:spChg>
        <pc:picChg chg="del">
          <ac:chgData name="Jan Kristiansen" userId="a91fd70066e0f7b6" providerId="LiveId" clId="{23BCF180-7318-4BEA-A2A1-DDBB7DDE077D}" dt="2020-02-12T06:21:18.131" v="11763" actId="478"/>
          <ac:picMkLst>
            <pc:docMk/>
            <pc:sldMk cId="2150609904" sldId="406"/>
            <ac:picMk id="41" creationId="{B9F57AC4-5745-4670-8967-AD865D6FB275}"/>
          </ac:picMkLst>
        </pc:picChg>
        <pc:picChg chg="mod">
          <ac:chgData name="Jan Kristiansen" userId="a91fd70066e0f7b6" providerId="LiveId" clId="{23BCF180-7318-4BEA-A2A1-DDBB7DDE077D}" dt="2020-02-11T17:03:23.122" v="11389" actId="1076"/>
          <ac:picMkLst>
            <pc:docMk/>
            <pc:sldMk cId="2150609904" sldId="406"/>
            <ac:picMk id="45" creationId="{57A5365D-2FA7-4C38-843C-2E692691B517}"/>
          </ac:picMkLst>
        </pc:picChg>
        <pc:picChg chg="add">
          <ac:chgData name="Jan Kristiansen" userId="a91fd70066e0f7b6" providerId="LiveId" clId="{23BCF180-7318-4BEA-A2A1-DDBB7DDE077D}" dt="2020-02-12T06:21:19.506" v="11764"/>
          <ac:picMkLst>
            <pc:docMk/>
            <pc:sldMk cId="2150609904" sldId="406"/>
            <ac:picMk id="46" creationId="{84A533C7-7B6F-4B8A-A3DD-7948E45C4D44}"/>
          </ac:picMkLst>
        </pc:picChg>
      </pc:sldChg>
      <pc:sldChg chg="addSp delSp modSp add">
        <pc:chgData name="Jan Kristiansen" userId="a91fd70066e0f7b6" providerId="LiveId" clId="{23BCF180-7318-4BEA-A2A1-DDBB7DDE077D}" dt="2020-02-12T06:21:30.108" v="11766"/>
        <pc:sldMkLst>
          <pc:docMk/>
          <pc:sldMk cId="2484763536" sldId="407"/>
        </pc:sldMkLst>
        <pc:picChg chg="del">
          <ac:chgData name="Jan Kristiansen" userId="a91fd70066e0f7b6" providerId="LiveId" clId="{23BCF180-7318-4BEA-A2A1-DDBB7DDE077D}" dt="2020-02-12T06:21:27.099" v="11765" actId="478"/>
          <ac:picMkLst>
            <pc:docMk/>
            <pc:sldMk cId="2484763536" sldId="407"/>
            <ac:picMk id="41" creationId="{B9F57AC4-5745-4670-8967-AD865D6FB275}"/>
          </ac:picMkLst>
        </pc:picChg>
        <pc:picChg chg="mod">
          <ac:chgData name="Jan Kristiansen" userId="a91fd70066e0f7b6" providerId="LiveId" clId="{23BCF180-7318-4BEA-A2A1-DDBB7DDE077D}" dt="2020-02-11T17:04:06.018" v="11390" actId="1076"/>
          <ac:picMkLst>
            <pc:docMk/>
            <pc:sldMk cId="2484763536" sldId="407"/>
            <ac:picMk id="45" creationId="{57A5365D-2FA7-4C38-843C-2E692691B517}"/>
          </ac:picMkLst>
        </pc:picChg>
        <pc:picChg chg="add">
          <ac:chgData name="Jan Kristiansen" userId="a91fd70066e0f7b6" providerId="LiveId" clId="{23BCF180-7318-4BEA-A2A1-DDBB7DDE077D}" dt="2020-02-12T06:21:30.108" v="11766"/>
          <ac:picMkLst>
            <pc:docMk/>
            <pc:sldMk cId="2484763536" sldId="407"/>
            <ac:picMk id="46" creationId="{5C7C8B3B-D6CB-4F1D-AF58-A70E142A7CD1}"/>
          </ac:picMkLst>
        </pc:picChg>
      </pc:sldChg>
      <pc:sldChg chg="addSp delSp modSp add">
        <pc:chgData name="Jan Kristiansen" userId="a91fd70066e0f7b6" providerId="LiveId" clId="{23BCF180-7318-4BEA-A2A1-DDBB7DDE077D}" dt="2020-02-12T06:21:44.217" v="11770"/>
        <pc:sldMkLst>
          <pc:docMk/>
          <pc:sldMk cId="1600209829" sldId="408"/>
        </pc:sldMkLst>
        <pc:spChg chg="mod">
          <ac:chgData name="Jan Kristiansen" userId="a91fd70066e0f7b6" providerId="LiveId" clId="{23BCF180-7318-4BEA-A2A1-DDBB7DDE077D}" dt="2020-02-11T17:16:11.186" v="11406" actId="20577"/>
          <ac:spMkLst>
            <pc:docMk/>
            <pc:sldMk cId="1600209829" sldId="408"/>
            <ac:spMk id="40" creationId="{D0A83E58-BD9F-4CFD-A1AC-0FB05E02878A}"/>
          </ac:spMkLst>
        </pc:spChg>
        <pc:picChg chg="del">
          <ac:chgData name="Jan Kristiansen" userId="a91fd70066e0f7b6" providerId="LiveId" clId="{23BCF180-7318-4BEA-A2A1-DDBB7DDE077D}" dt="2020-02-12T06:21:42.982" v="11769" actId="478"/>
          <ac:picMkLst>
            <pc:docMk/>
            <pc:sldMk cId="1600209829" sldId="408"/>
            <ac:picMk id="41" creationId="{B9F57AC4-5745-4670-8967-AD865D6FB275}"/>
          </ac:picMkLst>
        </pc:picChg>
        <pc:picChg chg="mod">
          <ac:chgData name="Jan Kristiansen" userId="a91fd70066e0f7b6" providerId="LiveId" clId="{23BCF180-7318-4BEA-A2A1-DDBB7DDE077D}" dt="2020-02-11T17:16:17.431" v="11407" actId="1076"/>
          <ac:picMkLst>
            <pc:docMk/>
            <pc:sldMk cId="1600209829" sldId="408"/>
            <ac:picMk id="42" creationId="{78905578-74EB-4CC3-86C4-8AE9ACBF7E99}"/>
          </ac:picMkLst>
        </pc:picChg>
        <pc:picChg chg="add">
          <ac:chgData name="Jan Kristiansen" userId="a91fd70066e0f7b6" providerId="LiveId" clId="{23BCF180-7318-4BEA-A2A1-DDBB7DDE077D}" dt="2020-02-12T06:21:44.217" v="11770"/>
          <ac:picMkLst>
            <pc:docMk/>
            <pc:sldMk cId="1600209829" sldId="408"/>
            <ac:picMk id="43" creationId="{CAF070FA-C06A-4C15-829D-E0C9184EA9AB}"/>
          </ac:picMkLst>
        </pc:picChg>
      </pc:sldChg>
      <pc:sldChg chg="addSp delSp modSp add">
        <pc:chgData name="Jan Kristiansen" userId="a91fd70066e0f7b6" providerId="LiveId" clId="{23BCF180-7318-4BEA-A2A1-DDBB7DDE077D}" dt="2020-02-12T06:21:50.517" v="11772"/>
        <pc:sldMkLst>
          <pc:docMk/>
          <pc:sldMk cId="1953986899" sldId="409"/>
        </pc:sldMkLst>
        <pc:spChg chg="mod">
          <ac:chgData name="Jan Kristiansen" userId="a91fd70066e0f7b6" providerId="LiveId" clId="{23BCF180-7318-4BEA-A2A1-DDBB7DDE077D}" dt="2020-02-11T17:17:46.819" v="11411" actId="20577"/>
          <ac:spMkLst>
            <pc:docMk/>
            <pc:sldMk cId="1953986899" sldId="409"/>
            <ac:spMk id="40" creationId="{D0A83E58-BD9F-4CFD-A1AC-0FB05E02878A}"/>
          </ac:spMkLst>
        </pc:spChg>
        <pc:picChg chg="del">
          <ac:chgData name="Jan Kristiansen" userId="a91fd70066e0f7b6" providerId="LiveId" clId="{23BCF180-7318-4BEA-A2A1-DDBB7DDE077D}" dt="2020-02-12T06:21:49.171" v="11771" actId="478"/>
          <ac:picMkLst>
            <pc:docMk/>
            <pc:sldMk cId="1953986899" sldId="409"/>
            <ac:picMk id="41" creationId="{B9F57AC4-5745-4670-8967-AD865D6FB275}"/>
          </ac:picMkLst>
        </pc:picChg>
        <pc:picChg chg="mod">
          <ac:chgData name="Jan Kristiansen" userId="a91fd70066e0f7b6" providerId="LiveId" clId="{23BCF180-7318-4BEA-A2A1-DDBB7DDE077D}" dt="2020-02-11T17:17:41.879" v="11408" actId="1076"/>
          <ac:picMkLst>
            <pc:docMk/>
            <pc:sldMk cId="1953986899" sldId="409"/>
            <ac:picMk id="42" creationId="{78905578-74EB-4CC3-86C4-8AE9ACBF7E99}"/>
          </ac:picMkLst>
        </pc:picChg>
        <pc:picChg chg="add">
          <ac:chgData name="Jan Kristiansen" userId="a91fd70066e0f7b6" providerId="LiveId" clId="{23BCF180-7318-4BEA-A2A1-DDBB7DDE077D}" dt="2020-02-12T06:21:50.517" v="11772"/>
          <ac:picMkLst>
            <pc:docMk/>
            <pc:sldMk cId="1953986899" sldId="409"/>
            <ac:picMk id="43" creationId="{630EB467-9460-4E59-83B5-007805FCBE81}"/>
          </ac:picMkLst>
        </pc:picChg>
      </pc:sldChg>
      <pc:sldChg chg="addSp delSp modSp add">
        <pc:chgData name="Jan Kristiansen" userId="a91fd70066e0f7b6" providerId="LiveId" clId="{23BCF180-7318-4BEA-A2A1-DDBB7DDE077D}" dt="2020-02-12T06:26:28.069" v="11807"/>
        <pc:sldMkLst>
          <pc:docMk/>
          <pc:sldMk cId="2888163278" sldId="410"/>
        </pc:sldMkLst>
        <pc:picChg chg="del">
          <ac:chgData name="Jan Kristiansen" userId="a91fd70066e0f7b6" providerId="LiveId" clId="{23BCF180-7318-4BEA-A2A1-DDBB7DDE077D}" dt="2020-02-12T06:26:26.679" v="11806" actId="478"/>
          <ac:picMkLst>
            <pc:docMk/>
            <pc:sldMk cId="2888163278" sldId="410"/>
            <ac:picMk id="41" creationId="{B9F57AC4-5745-4670-8967-AD865D6FB275}"/>
          </ac:picMkLst>
        </pc:picChg>
        <pc:picChg chg="mod">
          <ac:chgData name="Jan Kristiansen" userId="a91fd70066e0f7b6" providerId="LiveId" clId="{23BCF180-7318-4BEA-A2A1-DDBB7DDE077D}" dt="2020-02-11T17:18:51.613" v="11412" actId="1076"/>
          <ac:picMkLst>
            <pc:docMk/>
            <pc:sldMk cId="2888163278" sldId="410"/>
            <ac:picMk id="42" creationId="{78905578-74EB-4CC3-86C4-8AE9ACBF7E99}"/>
          </ac:picMkLst>
        </pc:picChg>
        <pc:picChg chg="add">
          <ac:chgData name="Jan Kristiansen" userId="a91fd70066e0f7b6" providerId="LiveId" clId="{23BCF180-7318-4BEA-A2A1-DDBB7DDE077D}" dt="2020-02-12T06:26:28.069" v="11807"/>
          <ac:picMkLst>
            <pc:docMk/>
            <pc:sldMk cId="2888163278" sldId="410"/>
            <ac:picMk id="43" creationId="{3F8535E2-DB22-462A-BE6B-30073454A726}"/>
          </ac:picMkLst>
        </pc:picChg>
      </pc:sldChg>
      <pc:sldChg chg="addSp delSp modSp add">
        <pc:chgData name="Jan Kristiansen" userId="a91fd70066e0f7b6" providerId="LiveId" clId="{23BCF180-7318-4BEA-A2A1-DDBB7DDE077D}" dt="2020-02-12T06:22:10.030" v="11776"/>
        <pc:sldMkLst>
          <pc:docMk/>
          <pc:sldMk cId="1186713431" sldId="411"/>
        </pc:sldMkLst>
        <pc:spChg chg="mod">
          <ac:chgData name="Jan Kristiansen" userId="a91fd70066e0f7b6" providerId="LiveId" clId="{23BCF180-7318-4BEA-A2A1-DDBB7DDE077D}" dt="2020-02-11T17:24:58.500" v="11427" actId="20577"/>
          <ac:spMkLst>
            <pc:docMk/>
            <pc:sldMk cId="1186713431" sldId="411"/>
            <ac:spMk id="40" creationId="{D0A83E58-BD9F-4CFD-A1AC-0FB05E02878A}"/>
          </ac:spMkLst>
        </pc:spChg>
        <pc:picChg chg="del">
          <ac:chgData name="Jan Kristiansen" userId="a91fd70066e0f7b6" providerId="LiveId" clId="{23BCF180-7318-4BEA-A2A1-DDBB7DDE077D}" dt="2020-02-12T06:22:08.264" v="11775" actId="478"/>
          <ac:picMkLst>
            <pc:docMk/>
            <pc:sldMk cId="1186713431" sldId="411"/>
            <ac:picMk id="41" creationId="{B9F57AC4-5745-4670-8967-AD865D6FB275}"/>
          </ac:picMkLst>
        </pc:picChg>
        <pc:picChg chg="mod">
          <ac:chgData name="Jan Kristiansen" userId="a91fd70066e0f7b6" providerId="LiveId" clId="{23BCF180-7318-4BEA-A2A1-DDBB7DDE077D}" dt="2020-02-11T17:25:05.843" v="11428" actId="1076"/>
          <ac:picMkLst>
            <pc:docMk/>
            <pc:sldMk cId="1186713431" sldId="411"/>
            <ac:picMk id="42" creationId="{C78DC092-43CE-4589-86D1-E5AA7125E841}"/>
          </ac:picMkLst>
        </pc:picChg>
        <pc:picChg chg="add">
          <ac:chgData name="Jan Kristiansen" userId="a91fd70066e0f7b6" providerId="LiveId" clId="{23BCF180-7318-4BEA-A2A1-DDBB7DDE077D}" dt="2020-02-12T06:22:10.030" v="11776"/>
          <ac:picMkLst>
            <pc:docMk/>
            <pc:sldMk cId="1186713431" sldId="411"/>
            <ac:picMk id="43" creationId="{490ADA8A-6731-4F27-B127-9949B4CA42A3}"/>
          </ac:picMkLst>
        </pc:picChg>
      </pc:sldChg>
      <pc:sldChg chg="addSp delSp modSp add">
        <pc:chgData name="Jan Kristiansen" userId="a91fd70066e0f7b6" providerId="LiveId" clId="{23BCF180-7318-4BEA-A2A1-DDBB7DDE077D}" dt="2020-02-12T06:22:21.278" v="11778"/>
        <pc:sldMkLst>
          <pc:docMk/>
          <pc:sldMk cId="1164060996" sldId="412"/>
        </pc:sldMkLst>
        <pc:spChg chg="mod">
          <ac:chgData name="Jan Kristiansen" userId="a91fd70066e0f7b6" providerId="LiveId" clId="{23BCF180-7318-4BEA-A2A1-DDBB7DDE077D}" dt="2020-02-11T17:51:30.425" v="11432" actId="20577"/>
          <ac:spMkLst>
            <pc:docMk/>
            <pc:sldMk cId="1164060996" sldId="412"/>
            <ac:spMk id="40" creationId="{D0A83E58-BD9F-4CFD-A1AC-0FB05E02878A}"/>
          </ac:spMkLst>
        </pc:spChg>
        <pc:picChg chg="del">
          <ac:chgData name="Jan Kristiansen" userId="a91fd70066e0f7b6" providerId="LiveId" clId="{23BCF180-7318-4BEA-A2A1-DDBB7DDE077D}" dt="2020-02-12T06:22:20.059" v="11777" actId="478"/>
          <ac:picMkLst>
            <pc:docMk/>
            <pc:sldMk cId="1164060996" sldId="412"/>
            <ac:picMk id="41" creationId="{B9F57AC4-5745-4670-8967-AD865D6FB275}"/>
          </ac:picMkLst>
        </pc:picChg>
        <pc:picChg chg="mod">
          <ac:chgData name="Jan Kristiansen" userId="a91fd70066e0f7b6" providerId="LiveId" clId="{23BCF180-7318-4BEA-A2A1-DDBB7DDE077D}" dt="2020-02-11T17:51:35.976" v="11433" actId="1076"/>
          <ac:picMkLst>
            <pc:docMk/>
            <pc:sldMk cId="1164060996" sldId="412"/>
            <ac:picMk id="42" creationId="{C78DC092-43CE-4589-86D1-E5AA7125E841}"/>
          </ac:picMkLst>
        </pc:picChg>
        <pc:picChg chg="add">
          <ac:chgData name="Jan Kristiansen" userId="a91fd70066e0f7b6" providerId="LiveId" clId="{23BCF180-7318-4BEA-A2A1-DDBB7DDE077D}" dt="2020-02-12T06:22:21.278" v="11778"/>
          <ac:picMkLst>
            <pc:docMk/>
            <pc:sldMk cId="1164060996" sldId="412"/>
            <ac:picMk id="43" creationId="{1E283B09-1E95-47C9-A8EF-CB257E1BEBEE}"/>
          </ac:picMkLst>
        </pc:picChg>
      </pc:sldChg>
      <pc:sldChg chg="addSp delSp modSp add">
        <pc:chgData name="Jan Kristiansen" userId="a91fd70066e0f7b6" providerId="LiveId" clId="{23BCF180-7318-4BEA-A2A1-DDBB7DDE077D}" dt="2020-02-12T06:29:41.257" v="11824" actId="1076"/>
        <pc:sldMkLst>
          <pc:docMk/>
          <pc:sldMk cId="536193188" sldId="413"/>
        </pc:sldMkLst>
        <pc:spChg chg="mod">
          <ac:chgData name="Jan Kristiansen" userId="a91fd70066e0f7b6" providerId="LiveId" clId="{23BCF180-7318-4BEA-A2A1-DDBB7DDE077D}" dt="2020-02-11T17:54:11.157" v="11437" actId="20577"/>
          <ac:spMkLst>
            <pc:docMk/>
            <pc:sldMk cId="536193188" sldId="413"/>
            <ac:spMk id="40" creationId="{D0A83E58-BD9F-4CFD-A1AC-0FB05E02878A}"/>
          </ac:spMkLst>
        </pc:spChg>
        <pc:picChg chg="del">
          <ac:chgData name="Jan Kristiansen" userId="a91fd70066e0f7b6" providerId="LiveId" clId="{23BCF180-7318-4BEA-A2A1-DDBB7DDE077D}" dt="2020-02-12T06:22:25.512" v="11779" actId="478"/>
          <ac:picMkLst>
            <pc:docMk/>
            <pc:sldMk cId="536193188" sldId="413"/>
            <ac:picMk id="41" creationId="{B9F57AC4-5745-4670-8967-AD865D6FB275}"/>
          </ac:picMkLst>
        </pc:picChg>
        <pc:picChg chg="mod">
          <ac:chgData name="Jan Kristiansen" userId="a91fd70066e0f7b6" providerId="LiveId" clId="{23BCF180-7318-4BEA-A2A1-DDBB7DDE077D}" dt="2020-02-12T06:29:41.257" v="11824" actId="1076"/>
          <ac:picMkLst>
            <pc:docMk/>
            <pc:sldMk cId="536193188" sldId="413"/>
            <ac:picMk id="42" creationId="{C78DC092-43CE-4589-86D1-E5AA7125E841}"/>
          </ac:picMkLst>
        </pc:picChg>
        <pc:picChg chg="add">
          <ac:chgData name="Jan Kristiansen" userId="a91fd70066e0f7b6" providerId="LiveId" clId="{23BCF180-7318-4BEA-A2A1-DDBB7DDE077D}" dt="2020-02-12T06:22:26.687" v="11780"/>
          <ac:picMkLst>
            <pc:docMk/>
            <pc:sldMk cId="536193188" sldId="413"/>
            <ac:picMk id="43" creationId="{40C8C9EA-AA64-44ED-8FD6-9739FDFFF966}"/>
          </ac:picMkLst>
        </pc:picChg>
      </pc:sldChg>
      <pc:sldChg chg="addSp delSp modSp add">
        <pc:chgData name="Jan Kristiansen" userId="a91fd70066e0f7b6" providerId="LiveId" clId="{23BCF180-7318-4BEA-A2A1-DDBB7DDE077D}" dt="2020-02-12T06:22:35.842" v="11782"/>
        <pc:sldMkLst>
          <pc:docMk/>
          <pc:sldMk cId="3454235869" sldId="414"/>
        </pc:sldMkLst>
        <pc:picChg chg="del">
          <ac:chgData name="Jan Kristiansen" userId="a91fd70066e0f7b6" providerId="LiveId" clId="{23BCF180-7318-4BEA-A2A1-DDBB7DDE077D}" dt="2020-02-12T06:22:34.592" v="11781" actId="478"/>
          <ac:picMkLst>
            <pc:docMk/>
            <pc:sldMk cId="3454235869" sldId="414"/>
            <ac:picMk id="41" creationId="{B9F57AC4-5745-4670-8967-AD865D6FB275}"/>
          </ac:picMkLst>
        </pc:picChg>
        <pc:picChg chg="mod">
          <ac:chgData name="Jan Kristiansen" userId="a91fd70066e0f7b6" providerId="LiveId" clId="{23BCF180-7318-4BEA-A2A1-DDBB7DDE077D}" dt="2020-02-11T17:56:35.131" v="11438" actId="1076"/>
          <ac:picMkLst>
            <pc:docMk/>
            <pc:sldMk cId="3454235869" sldId="414"/>
            <ac:picMk id="42" creationId="{C78DC092-43CE-4589-86D1-E5AA7125E841}"/>
          </ac:picMkLst>
        </pc:picChg>
        <pc:picChg chg="add">
          <ac:chgData name="Jan Kristiansen" userId="a91fd70066e0f7b6" providerId="LiveId" clId="{23BCF180-7318-4BEA-A2A1-DDBB7DDE077D}" dt="2020-02-12T06:22:35.842" v="11782"/>
          <ac:picMkLst>
            <pc:docMk/>
            <pc:sldMk cId="3454235869" sldId="414"/>
            <ac:picMk id="43" creationId="{4C2336BE-C916-468A-9A3F-688325F2D9E6}"/>
          </ac:picMkLst>
        </pc:picChg>
      </pc:sldChg>
      <pc:sldChg chg="addSp delSp modSp add">
        <pc:chgData name="Jan Kristiansen" userId="a91fd70066e0f7b6" providerId="LiveId" clId="{23BCF180-7318-4BEA-A2A1-DDBB7DDE077D}" dt="2020-02-12T07:18:18.863" v="11954"/>
        <pc:sldMkLst>
          <pc:docMk/>
          <pc:sldMk cId="431944519" sldId="415"/>
        </pc:sldMkLst>
        <pc:spChg chg="mod">
          <ac:chgData name="Jan Kristiansen" userId="a91fd70066e0f7b6" providerId="LiveId" clId="{23BCF180-7318-4BEA-A2A1-DDBB7DDE077D}" dt="2020-02-12T07:18:18.863" v="11954"/>
          <ac:spMkLst>
            <pc:docMk/>
            <pc:sldMk cId="431944519" sldId="415"/>
            <ac:spMk id="40" creationId="{0853CE07-6E80-4DD9-B7E6-2AF66488F860}"/>
          </ac:spMkLst>
        </pc:spChg>
        <pc:spChg chg="del">
          <ac:chgData name="Jan Kristiansen" userId="a91fd70066e0f7b6" providerId="LiveId" clId="{23BCF180-7318-4BEA-A2A1-DDBB7DDE077D}" dt="2020-02-12T06:23:08.210" v="11787" actId="478"/>
          <ac:spMkLst>
            <pc:docMk/>
            <pc:sldMk cId="431944519" sldId="415"/>
            <ac:spMk id="43" creationId="{8E889207-4EF0-4279-95B0-8DA407B65B3C}"/>
          </ac:spMkLst>
        </pc:spChg>
        <pc:spChg chg="add">
          <ac:chgData name="Jan Kristiansen" userId="a91fd70066e0f7b6" providerId="LiveId" clId="{23BCF180-7318-4BEA-A2A1-DDBB7DDE077D}" dt="2020-02-12T06:24:43.659" v="11796"/>
          <ac:spMkLst>
            <pc:docMk/>
            <pc:sldMk cId="431944519" sldId="415"/>
            <ac:spMk id="48" creationId="{C2AE308A-6EA1-43BD-AAF3-598039CBFE36}"/>
          </ac:spMkLst>
        </pc:spChg>
        <pc:picChg chg="del">
          <ac:chgData name="Jan Kristiansen" userId="a91fd70066e0f7b6" providerId="LiveId" clId="{23BCF180-7318-4BEA-A2A1-DDBB7DDE077D}" dt="2020-02-12T06:23:11.819" v="11788" actId="478"/>
          <ac:picMkLst>
            <pc:docMk/>
            <pc:sldMk cId="431944519" sldId="415"/>
            <ac:picMk id="41" creationId="{B9F57AC4-5745-4670-8967-AD865D6FB275}"/>
          </ac:picMkLst>
        </pc:picChg>
        <pc:picChg chg="mod">
          <ac:chgData name="Jan Kristiansen" userId="a91fd70066e0f7b6" providerId="LiveId" clId="{23BCF180-7318-4BEA-A2A1-DDBB7DDE077D}" dt="2020-02-11T18:14:07.766" v="11529" actId="1076"/>
          <ac:picMkLst>
            <pc:docMk/>
            <pc:sldMk cId="431944519" sldId="415"/>
            <ac:picMk id="44" creationId="{145263BD-53D4-4197-BA61-BEBD251ED3DB}"/>
          </ac:picMkLst>
        </pc:picChg>
        <pc:picChg chg="add">
          <ac:chgData name="Jan Kristiansen" userId="a91fd70066e0f7b6" providerId="LiveId" clId="{23BCF180-7318-4BEA-A2A1-DDBB7DDE077D}" dt="2020-02-12T06:23:16.772" v="11789"/>
          <ac:picMkLst>
            <pc:docMk/>
            <pc:sldMk cId="431944519" sldId="415"/>
            <ac:picMk id="47" creationId="{0D09A23C-87B6-4AA0-ACA4-4B0C3667F927}"/>
          </ac:picMkLst>
        </pc:picChg>
        <pc:cxnChg chg="add ord">
          <ac:chgData name="Jan Kristiansen" userId="a91fd70066e0f7b6" providerId="LiveId" clId="{23BCF180-7318-4BEA-A2A1-DDBB7DDE077D}" dt="2020-02-12T06:24:57.205" v="11797" actId="166"/>
          <ac:cxnSpMkLst>
            <pc:docMk/>
            <pc:sldMk cId="431944519" sldId="415"/>
            <ac:cxnSpMk id="45" creationId="{63DCE839-EDB5-428B-88E0-239B2B8FFF01}"/>
          </ac:cxnSpMkLst>
        </pc:cxnChg>
        <pc:cxnChg chg="add">
          <ac:chgData name="Jan Kristiansen" userId="a91fd70066e0f7b6" providerId="LiveId" clId="{23BCF180-7318-4BEA-A2A1-DDBB7DDE077D}" dt="2020-02-11T18:12:12.749" v="11528"/>
          <ac:cxnSpMkLst>
            <pc:docMk/>
            <pc:sldMk cId="431944519" sldId="415"/>
            <ac:cxnSpMk id="46" creationId="{9B34AFAE-5061-4163-8251-4DACF884D495}"/>
          </ac:cxnSpMkLst>
        </pc:cxnChg>
      </pc:sldChg>
      <pc:sldChg chg="addSp delSp modSp add">
        <pc:chgData name="Jan Kristiansen" userId="a91fd70066e0f7b6" providerId="LiveId" clId="{23BCF180-7318-4BEA-A2A1-DDBB7DDE077D}" dt="2020-02-12T06:24:39.634" v="11795"/>
        <pc:sldMkLst>
          <pc:docMk/>
          <pc:sldMk cId="1711186485" sldId="416"/>
        </pc:sldMkLst>
        <pc:spChg chg="mod">
          <ac:chgData name="Jan Kristiansen" userId="a91fd70066e0f7b6" providerId="LiveId" clId="{23BCF180-7318-4BEA-A2A1-DDBB7DDE077D}" dt="2020-02-11T18:09:44.378" v="11521" actId="20577"/>
          <ac:spMkLst>
            <pc:docMk/>
            <pc:sldMk cId="1711186485" sldId="416"/>
            <ac:spMk id="40" creationId="{0853CE07-6E80-4DD9-B7E6-2AF66488F860}"/>
          </ac:spMkLst>
        </pc:spChg>
        <pc:spChg chg="del">
          <ac:chgData name="Jan Kristiansen" userId="a91fd70066e0f7b6" providerId="LiveId" clId="{23BCF180-7318-4BEA-A2A1-DDBB7DDE077D}" dt="2020-02-12T06:23:00.180" v="11785" actId="478"/>
          <ac:spMkLst>
            <pc:docMk/>
            <pc:sldMk cId="1711186485" sldId="416"/>
            <ac:spMk id="43" creationId="{8E889207-4EF0-4279-95B0-8DA407B65B3C}"/>
          </ac:spMkLst>
        </pc:spChg>
        <pc:spChg chg="add">
          <ac:chgData name="Jan Kristiansen" userId="a91fd70066e0f7b6" providerId="LiveId" clId="{23BCF180-7318-4BEA-A2A1-DDBB7DDE077D}" dt="2020-02-12T06:24:39.634" v="11795"/>
          <ac:spMkLst>
            <pc:docMk/>
            <pc:sldMk cId="1711186485" sldId="416"/>
            <ac:spMk id="47" creationId="{BB4AC901-D56C-49A5-8914-3D80F838BFFA}"/>
          </ac:spMkLst>
        </pc:spChg>
        <pc:picChg chg="del">
          <ac:chgData name="Jan Kristiansen" userId="a91fd70066e0f7b6" providerId="LiveId" clId="{23BCF180-7318-4BEA-A2A1-DDBB7DDE077D}" dt="2020-02-12T06:23:02.679" v="11786" actId="478"/>
          <ac:picMkLst>
            <pc:docMk/>
            <pc:sldMk cId="1711186485" sldId="416"/>
            <ac:picMk id="41" creationId="{B9F57AC4-5745-4670-8967-AD865D6FB275}"/>
          </ac:picMkLst>
        </pc:picChg>
        <pc:picChg chg="mod">
          <ac:chgData name="Jan Kristiansen" userId="a91fd70066e0f7b6" providerId="LiveId" clId="{23BCF180-7318-4BEA-A2A1-DDBB7DDE077D}" dt="2020-02-11T18:11:15.628" v="11523" actId="1076"/>
          <ac:picMkLst>
            <pc:docMk/>
            <pc:sldMk cId="1711186485" sldId="416"/>
            <ac:picMk id="44" creationId="{145263BD-53D4-4197-BA61-BEBD251ED3DB}"/>
          </ac:picMkLst>
        </pc:picChg>
        <pc:picChg chg="add">
          <ac:chgData name="Jan Kristiansen" userId="a91fd70066e0f7b6" providerId="LiveId" clId="{23BCF180-7318-4BEA-A2A1-DDBB7DDE077D}" dt="2020-02-12T06:23:19.991" v="11790"/>
          <ac:picMkLst>
            <pc:docMk/>
            <pc:sldMk cId="1711186485" sldId="416"/>
            <ac:picMk id="46" creationId="{F0CC692E-120B-4DE2-B7FB-9B0B3F8904FD}"/>
          </ac:picMkLst>
        </pc:picChg>
        <pc:cxnChg chg="add">
          <ac:chgData name="Jan Kristiansen" userId="a91fd70066e0f7b6" providerId="LiveId" clId="{23BCF180-7318-4BEA-A2A1-DDBB7DDE077D}" dt="2020-02-11T18:14:42.894" v="11530"/>
          <ac:cxnSpMkLst>
            <pc:docMk/>
            <pc:sldMk cId="1711186485" sldId="416"/>
            <ac:cxnSpMk id="45" creationId="{99E83C8B-2ABC-48FD-9352-36B38B588010}"/>
          </ac:cxnSpMkLst>
        </pc:cxnChg>
      </pc:sldChg>
      <pc:sldChg chg="modSp add">
        <pc:chgData name="Jan Kristiansen" userId="a91fd70066e0f7b6" providerId="LiveId" clId="{23BCF180-7318-4BEA-A2A1-DDBB7DDE077D}" dt="2020-02-12T07:23:49.782" v="12050" actId="1036"/>
        <pc:sldMkLst>
          <pc:docMk/>
          <pc:sldMk cId="3781622452" sldId="417"/>
        </pc:sldMkLst>
        <pc:spChg chg="mod">
          <ac:chgData name="Jan Kristiansen" userId="a91fd70066e0f7b6" providerId="LiveId" clId="{23BCF180-7318-4BEA-A2A1-DDBB7DDE077D}" dt="2020-02-12T07:23:42.959" v="12039" actId="14100"/>
          <ac:spMkLst>
            <pc:docMk/>
            <pc:sldMk cId="3781622452" sldId="417"/>
            <ac:spMk id="40" creationId="{B37EEF8D-039E-4105-8411-254D2244BC1E}"/>
          </ac:spMkLst>
        </pc:spChg>
        <pc:picChg chg="mod">
          <ac:chgData name="Jan Kristiansen" userId="a91fd70066e0f7b6" providerId="LiveId" clId="{23BCF180-7318-4BEA-A2A1-DDBB7DDE077D}" dt="2020-02-12T07:23:49.782" v="12050" actId="1036"/>
          <ac:picMkLst>
            <pc:docMk/>
            <pc:sldMk cId="3781622452" sldId="417"/>
            <ac:picMk id="44" creationId="{2C2E30E0-9089-4DAA-8CD0-F0DDE508E5C1}"/>
          </ac:picMkLst>
        </pc:picChg>
      </pc:sldChg>
      <pc:sldChg chg="modSp add">
        <pc:chgData name="Jan Kristiansen" userId="a91fd70066e0f7b6" providerId="LiveId" clId="{23BCF180-7318-4BEA-A2A1-DDBB7DDE077D}" dt="2020-02-12T07:00:57.218" v="11928" actId="1076"/>
        <pc:sldMkLst>
          <pc:docMk/>
          <pc:sldMk cId="198254375" sldId="418"/>
        </pc:sldMkLst>
        <pc:spChg chg="mod">
          <ac:chgData name="Jan Kristiansen" userId="a91fd70066e0f7b6" providerId="LiveId" clId="{23BCF180-7318-4BEA-A2A1-DDBB7DDE077D}" dt="2020-02-12T06:55:51.334" v="11888" actId="20577"/>
          <ac:spMkLst>
            <pc:docMk/>
            <pc:sldMk cId="198254375" sldId="418"/>
            <ac:spMk id="44" creationId="{D1A220CE-DE58-4DF8-9BBA-362A096F1F7A}"/>
          </ac:spMkLst>
        </pc:spChg>
        <pc:picChg chg="mod">
          <ac:chgData name="Jan Kristiansen" userId="a91fd70066e0f7b6" providerId="LiveId" clId="{23BCF180-7318-4BEA-A2A1-DDBB7DDE077D}" dt="2020-02-12T07:00:57.218" v="11928" actId="1076"/>
          <ac:picMkLst>
            <pc:docMk/>
            <pc:sldMk cId="198254375" sldId="418"/>
            <ac:picMk id="40" creationId="{74DFF679-893F-4CCC-9A82-8C703A0D332C}"/>
          </ac:picMkLst>
        </pc:picChg>
        <pc:picChg chg="mod">
          <ac:chgData name="Jan Kristiansen" userId="a91fd70066e0f7b6" providerId="LiveId" clId="{23BCF180-7318-4BEA-A2A1-DDBB7DDE077D}" dt="2020-02-12T06:56:19.769" v="11905" actId="1038"/>
          <ac:picMkLst>
            <pc:docMk/>
            <pc:sldMk cId="198254375" sldId="418"/>
            <ac:picMk id="45" creationId="{9052B0A8-F1F4-469F-A5F3-036C7618EB48}"/>
          </ac:picMkLst>
        </pc:picChg>
      </pc:sldChg>
      <pc:sldChg chg="modSp add">
        <pc:chgData name="Jan Kristiansen" userId="a91fd70066e0f7b6" providerId="LiveId" clId="{23BCF180-7318-4BEA-A2A1-DDBB7DDE077D}" dt="2020-02-12T07:10:12.329" v="11953" actId="1076"/>
        <pc:sldMkLst>
          <pc:docMk/>
          <pc:sldMk cId="3948868162" sldId="419"/>
        </pc:sldMkLst>
        <pc:spChg chg="mod">
          <ac:chgData name="Jan Kristiansen" userId="a91fd70066e0f7b6" providerId="LiveId" clId="{23BCF180-7318-4BEA-A2A1-DDBB7DDE077D}" dt="2020-02-12T07:06:48.383" v="11951" actId="20577"/>
          <ac:spMkLst>
            <pc:docMk/>
            <pc:sldMk cId="3948868162" sldId="419"/>
            <ac:spMk id="40" creationId="{266148C6-B5D1-48AC-8D96-78D29A4CAF50}"/>
          </ac:spMkLst>
        </pc:spChg>
        <pc:picChg chg="mod">
          <ac:chgData name="Jan Kristiansen" userId="a91fd70066e0f7b6" providerId="LiveId" clId="{23BCF180-7318-4BEA-A2A1-DDBB7DDE077D}" dt="2020-02-12T07:10:12.329" v="11953" actId="1076"/>
          <ac:picMkLst>
            <pc:docMk/>
            <pc:sldMk cId="3948868162" sldId="419"/>
            <ac:picMk id="45" creationId="{EF6290F4-3FF6-44EF-B468-924E6B2307B7}"/>
          </ac:picMkLst>
        </pc:picChg>
      </pc:sldChg>
      <pc:sldChg chg="modSp add modAnim modNotesTx">
        <pc:chgData name="Jan Kristiansen" userId="a91fd70066e0f7b6" providerId="LiveId" clId="{23BCF180-7318-4BEA-A2A1-DDBB7DDE077D}" dt="2020-02-12T12:18:01.573" v="12385" actId="20577"/>
        <pc:sldMkLst>
          <pc:docMk/>
          <pc:sldMk cId="2346243686" sldId="420"/>
        </pc:sldMkLst>
        <pc:spChg chg="mod">
          <ac:chgData name="Jan Kristiansen" userId="a91fd70066e0f7b6" providerId="LiveId" clId="{23BCF180-7318-4BEA-A2A1-DDBB7DDE077D}" dt="2020-02-12T12:18:01.573" v="12385" actId="20577"/>
          <ac:spMkLst>
            <pc:docMk/>
            <pc:sldMk cId="2346243686" sldId="420"/>
            <ac:spMk id="40" creationId="{D0A83E58-BD9F-4CFD-A1AC-0FB05E02878A}"/>
          </ac:spMkLst>
        </pc:spChg>
        <pc:picChg chg="mod">
          <ac:chgData name="Jan Kristiansen" userId="a91fd70066e0f7b6" providerId="LiveId" clId="{23BCF180-7318-4BEA-A2A1-DDBB7DDE077D}" dt="2020-02-12T12:17:51.318" v="12375" actId="1076"/>
          <ac:picMkLst>
            <pc:docMk/>
            <pc:sldMk cId="2346243686" sldId="420"/>
            <ac:picMk id="42" creationId="{49779A2E-E0BA-4692-B7F6-ECE575D2A660}"/>
          </ac:picMkLst>
        </pc:picChg>
      </pc:sldChg>
      <pc:sldChg chg="modSp add modAnim modNotesTx">
        <pc:chgData name="Jan Kristiansen" userId="a91fd70066e0f7b6" providerId="LiveId" clId="{23BCF180-7318-4BEA-A2A1-DDBB7DDE077D}" dt="2020-02-12T12:20:04.443" v="12398" actId="1076"/>
        <pc:sldMkLst>
          <pc:docMk/>
          <pc:sldMk cId="229053278" sldId="421"/>
        </pc:sldMkLst>
        <pc:spChg chg="mod">
          <ac:chgData name="Jan Kristiansen" userId="a91fd70066e0f7b6" providerId="LiveId" clId="{23BCF180-7318-4BEA-A2A1-DDBB7DDE077D}" dt="2020-02-12T12:18:33.298" v="12395" actId="20577"/>
          <ac:spMkLst>
            <pc:docMk/>
            <pc:sldMk cId="229053278" sldId="421"/>
            <ac:spMk id="40" creationId="{D0A83E58-BD9F-4CFD-A1AC-0FB05E02878A}"/>
          </ac:spMkLst>
        </pc:spChg>
        <pc:picChg chg="mod">
          <ac:chgData name="Jan Kristiansen" userId="a91fd70066e0f7b6" providerId="LiveId" clId="{23BCF180-7318-4BEA-A2A1-DDBB7DDE077D}" dt="2020-02-12T12:20:04.443" v="12398" actId="1076"/>
          <ac:picMkLst>
            <pc:docMk/>
            <pc:sldMk cId="229053278" sldId="421"/>
            <ac:picMk id="42" creationId="{49779A2E-E0BA-4692-B7F6-ECE575D2A660}"/>
          </ac:picMkLst>
        </pc:picChg>
      </pc:sldChg>
      <pc:sldMasterChg chg="modTransition modSldLayout">
        <pc:chgData name="Jan Kristiansen" userId="a91fd70066e0f7b6" providerId="LiveId" clId="{23BCF180-7318-4BEA-A2A1-DDBB7DDE077D}" dt="2020-02-11T13:12:17.195" v="10974"/>
        <pc:sldMasterMkLst>
          <pc:docMk/>
          <pc:sldMasterMk cId="4224724004" sldId="2147483648"/>
        </pc:sldMasterMkLst>
        <pc:sldLayoutChg chg="modTransition">
          <pc:chgData name="Jan Kristiansen" userId="a91fd70066e0f7b6" providerId="LiveId" clId="{23BCF180-7318-4BEA-A2A1-DDBB7DDE077D}" dt="2020-02-11T13:12:17.195" v="10974"/>
          <pc:sldLayoutMkLst>
            <pc:docMk/>
            <pc:sldMasterMk cId="4224724004" sldId="2147483648"/>
            <pc:sldLayoutMk cId="4286968793" sldId="2147483649"/>
          </pc:sldLayoutMkLst>
        </pc:sldLayoutChg>
        <pc:sldLayoutChg chg="modTransition">
          <pc:chgData name="Jan Kristiansen" userId="a91fd70066e0f7b6" providerId="LiveId" clId="{23BCF180-7318-4BEA-A2A1-DDBB7DDE077D}" dt="2020-02-11T13:12:17.195" v="10974"/>
          <pc:sldLayoutMkLst>
            <pc:docMk/>
            <pc:sldMasterMk cId="4224724004" sldId="2147483648"/>
            <pc:sldLayoutMk cId="3887069303" sldId="2147483650"/>
          </pc:sldLayoutMkLst>
        </pc:sldLayoutChg>
        <pc:sldLayoutChg chg="modTransition">
          <pc:chgData name="Jan Kristiansen" userId="a91fd70066e0f7b6" providerId="LiveId" clId="{23BCF180-7318-4BEA-A2A1-DDBB7DDE077D}" dt="2020-02-11T13:12:17.195" v="10974"/>
          <pc:sldLayoutMkLst>
            <pc:docMk/>
            <pc:sldMasterMk cId="4224724004" sldId="2147483648"/>
            <pc:sldLayoutMk cId="3630617180" sldId="2147483651"/>
          </pc:sldLayoutMkLst>
        </pc:sldLayoutChg>
        <pc:sldLayoutChg chg="modTransition">
          <pc:chgData name="Jan Kristiansen" userId="a91fd70066e0f7b6" providerId="LiveId" clId="{23BCF180-7318-4BEA-A2A1-DDBB7DDE077D}" dt="2020-02-11T13:12:17.195" v="10974"/>
          <pc:sldLayoutMkLst>
            <pc:docMk/>
            <pc:sldMasterMk cId="4224724004" sldId="2147483648"/>
            <pc:sldLayoutMk cId="663421591" sldId="2147483652"/>
          </pc:sldLayoutMkLst>
        </pc:sldLayoutChg>
        <pc:sldLayoutChg chg="modTransition">
          <pc:chgData name="Jan Kristiansen" userId="a91fd70066e0f7b6" providerId="LiveId" clId="{23BCF180-7318-4BEA-A2A1-DDBB7DDE077D}" dt="2020-02-11T13:12:17.195" v="10974"/>
          <pc:sldLayoutMkLst>
            <pc:docMk/>
            <pc:sldMasterMk cId="4224724004" sldId="2147483648"/>
            <pc:sldLayoutMk cId="493183751" sldId="2147483653"/>
          </pc:sldLayoutMkLst>
        </pc:sldLayoutChg>
        <pc:sldLayoutChg chg="modTransition">
          <pc:chgData name="Jan Kristiansen" userId="a91fd70066e0f7b6" providerId="LiveId" clId="{23BCF180-7318-4BEA-A2A1-DDBB7DDE077D}" dt="2020-02-11T13:12:17.195" v="10974"/>
          <pc:sldLayoutMkLst>
            <pc:docMk/>
            <pc:sldMasterMk cId="4224724004" sldId="2147483648"/>
            <pc:sldLayoutMk cId="493582096" sldId="2147483654"/>
          </pc:sldLayoutMkLst>
        </pc:sldLayoutChg>
        <pc:sldLayoutChg chg="modTransition">
          <pc:chgData name="Jan Kristiansen" userId="a91fd70066e0f7b6" providerId="LiveId" clId="{23BCF180-7318-4BEA-A2A1-DDBB7DDE077D}" dt="2020-02-11T13:12:17.195" v="10974"/>
          <pc:sldLayoutMkLst>
            <pc:docMk/>
            <pc:sldMasterMk cId="4224724004" sldId="2147483648"/>
            <pc:sldLayoutMk cId="3001012173" sldId="2147483655"/>
          </pc:sldLayoutMkLst>
        </pc:sldLayoutChg>
        <pc:sldLayoutChg chg="modTransition">
          <pc:chgData name="Jan Kristiansen" userId="a91fd70066e0f7b6" providerId="LiveId" clId="{23BCF180-7318-4BEA-A2A1-DDBB7DDE077D}" dt="2020-02-11T13:12:17.195" v="10974"/>
          <pc:sldLayoutMkLst>
            <pc:docMk/>
            <pc:sldMasterMk cId="4224724004" sldId="2147483648"/>
            <pc:sldLayoutMk cId="550360475" sldId="2147483656"/>
          </pc:sldLayoutMkLst>
        </pc:sldLayoutChg>
        <pc:sldLayoutChg chg="modTransition">
          <pc:chgData name="Jan Kristiansen" userId="a91fd70066e0f7b6" providerId="LiveId" clId="{23BCF180-7318-4BEA-A2A1-DDBB7DDE077D}" dt="2020-02-11T13:12:17.195" v="10974"/>
          <pc:sldLayoutMkLst>
            <pc:docMk/>
            <pc:sldMasterMk cId="4224724004" sldId="2147483648"/>
            <pc:sldLayoutMk cId="2625339582" sldId="2147483657"/>
          </pc:sldLayoutMkLst>
        </pc:sldLayoutChg>
        <pc:sldLayoutChg chg="modTransition">
          <pc:chgData name="Jan Kristiansen" userId="a91fd70066e0f7b6" providerId="LiveId" clId="{23BCF180-7318-4BEA-A2A1-DDBB7DDE077D}" dt="2020-02-11T13:12:17.195" v="10974"/>
          <pc:sldLayoutMkLst>
            <pc:docMk/>
            <pc:sldMasterMk cId="4224724004" sldId="2147483648"/>
            <pc:sldLayoutMk cId="4202188015" sldId="2147483658"/>
          </pc:sldLayoutMkLst>
        </pc:sldLayoutChg>
        <pc:sldLayoutChg chg="modTransition">
          <pc:chgData name="Jan Kristiansen" userId="a91fd70066e0f7b6" providerId="LiveId" clId="{23BCF180-7318-4BEA-A2A1-DDBB7DDE077D}" dt="2020-02-11T13:12:17.195" v="10974"/>
          <pc:sldLayoutMkLst>
            <pc:docMk/>
            <pc:sldMasterMk cId="4224724004" sldId="2147483648"/>
            <pc:sldLayoutMk cId="3225336367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>
            <a:solidFill>
              <a:schemeClr val="bg1"/>
            </a:solidFill>
          </a:endParaRPr>
        </a:p>
        <a:p>
          <a:r>
            <a:rPr lang="da-DK" sz="1600" dirty="0">
              <a:solidFill>
                <a:schemeClr val="bg1"/>
              </a:solidFill>
            </a:rPr>
            <a:t>Selv</a:t>
          </a:r>
        </a:p>
        <a:p>
          <a:r>
            <a:rPr lang="da-DK" sz="1600" dirty="0">
              <a:solidFill>
                <a:schemeClr val="bg1"/>
              </a:solidFill>
            </a:rPr>
            <a:t> realisering</a:t>
          </a: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>
              <a:solidFill>
                <a:schemeClr val="bg1"/>
              </a:solidFill>
            </a:rPr>
            <a:t>Ego</a:t>
          </a:r>
        </a:p>
        <a:p>
          <a:r>
            <a:rPr lang="da-DK" dirty="0">
              <a:solidFill>
                <a:schemeClr val="bg1"/>
              </a:solidFill>
            </a:rPr>
            <a:t> omdømme</a:t>
          </a: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/>
            <a:t>Social kontakt</a:t>
          </a:r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15-02-2020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15-02-2020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Boston Consulting Group developed the Boston matrix in the early 1970s.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3615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It is a tool for clarifying how resources are best spent on the company's products to achieve the highest revenue. A company must continuously look at how its business areas are doing.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837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15-02-2020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15-02-2020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15-02-2020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15-02-2020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1552664" y="2865186"/>
            <a:ext cx="9806331" cy="1323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BCG</a:t>
            </a:r>
            <a:endParaRPr lang="da-DK" sz="8000" dirty="0">
              <a:solidFill>
                <a:srgbClr val="9BBB59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552664" y="3936276"/>
            <a:ext cx="98063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Matrix</a:t>
            </a:r>
            <a:endParaRPr lang="da-DK" sz="8000" dirty="0"/>
          </a:p>
        </p:txBody>
      </p:sp>
      <p:sp>
        <p:nvSpPr>
          <p:cNvPr id="12" name="Tekstboks 11"/>
          <p:cNvSpPr txBox="1"/>
          <p:nvPr/>
        </p:nvSpPr>
        <p:spPr>
          <a:xfrm>
            <a:off x="1552664" y="5873997"/>
            <a:ext cx="8270319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Boston Consulting Group</a:t>
            </a:r>
          </a:p>
          <a:p>
            <a:pPr lvl="0"/>
            <a:r>
              <a:rPr lang="da-DK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1972</a:t>
            </a:r>
            <a:endParaRPr lang="da-DK" sz="3200" b="1" dirty="0"/>
          </a:p>
        </p:txBody>
      </p:sp>
      <p:pic>
        <p:nvPicPr>
          <p:cNvPr id="6" name="Billede 7">
            <a:extLst>
              <a:ext uri="{FF2B5EF4-FFF2-40B4-BE49-F238E27FC236}">
                <a16:creationId xmlns="" xmlns:a16="http://schemas.microsoft.com/office/drawing/2014/main" id="{DEA0C42B-FCBA-4863-8368-A8FF2112AD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-1470145" y="6751583"/>
            <a:ext cx="12323942" cy="2408913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="" xmlns:a16="http://schemas.microsoft.com/office/drawing/2014/main" id="{2D0F9984-945D-464C-8C6A-F11DAED3F5DA}"/>
              </a:ext>
            </a:extLst>
          </p:cNvPr>
          <p:cNvSpPr/>
          <p:nvPr/>
        </p:nvSpPr>
        <p:spPr>
          <a:xfrm>
            <a:off x="353400" y="566401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  <a:endParaRPr lang="da-DK" sz="36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6236" y="860124"/>
            <a:ext cx="8325631" cy="7277262"/>
            <a:chOff x="6236" y="860124"/>
            <a:chExt cx="8325631" cy="7277262"/>
          </a:xfrm>
        </p:grpSpPr>
        <p:grpSp>
          <p:nvGrpSpPr>
            <p:cNvPr id="3" name="Gruppe 2"/>
            <p:cNvGrpSpPr/>
            <p:nvPr/>
          </p:nvGrpSpPr>
          <p:grpSpPr>
            <a:xfrm>
              <a:off x="332641" y="1565976"/>
              <a:ext cx="7999226" cy="5627289"/>
              <a:chOff x="116074" y="1565976"/>
              <a:chExt cx="7999226" cy="5627289"/>
            </a:xfrm>
          </p:grpSpPr>
          <p:cxnSp>
            <p:nvCxnSpPr>
              <p:cNvPr id="13" name="Lige pilforbindelse 12"/>
              <p:cNvCxnSpPr/>
              <p:nvPr/>
            </p:nvCxnSpPr>
            <p:spPr>
              <a:xfrm flipV="1">
                <a:off x="513823" y="1565976"/>
                <a:ext cx="0" cy="5627289"/>
              </a:xfrm>
              <a:prstGeom prst="straightConnector1">
                <a:avLst/>
              </a:prstGeom>
              <a:ln w="85725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Lige pilforbindelse 13"/>
              <p:cNvCxnSpPr/>
              <p:nvPr/>
            </p:nvCxnSpPr>
            <p:spPr>
              <a:xfrm>
                <a:off x="116074" y="6661895"/>
                <a:ext cx="7999226" cy="0"/>
              </a:xfrm>
              <a:prstGeom prst="straightConnector1">
                <a:avLst/>
              </a:prstGeom>
              <a:ln w="76200">
                <a:solidFill>
                  <a:schemeClr val="bg2">
                    <a:lumMod val="50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Gruppe 14"/>
              <p:cNvGrpSpPr/>
              <p:nvPr/>
            </p:nvGrpSpPr>
            <p:grpSpPr>
              <a:xfrm>
                <a:off x="551923" y="2260071"/>
                <a:ext cx="7226096" cy="4345510"/>
                <a:chOff x="418573" y="2317221"/>
                <a:chExt cx="7226096" cy="4345510"/>
              </a:xfrm>
            </p:grpSpPr>
            <p:sp>
              <p:nvSpPr>
                <p:cNvPr id="18" name="Rektangel 17"/>
                <p:cNvSpPr/>
                <p:nvPr/>
              </p:nvSpPr>
              <p:spPr>
                <a:xfrm>
                  <a:off x="418573" y="2317221"/>
                  <a:ext cx="3600000" cy="2160000"/>
                </a:xfrm>
                <a:prstGeom prst="rect">
                  <a:avLst/>
                </a:prstGeom>
                <a:solidFill>
                  <a:srgbClr val="D53627"/>
                </a:solidFill>
                <a:ln w="76200"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da-DK" sz="3600" b="1" dirty="0">
                    <a:solidFill>
                      <a:schemeClr val="bg1"/>
                    </a:solidFill>
                  </a:endParaRPr>
                </a:p>
                <a:p>
                  <a:pPr algn="ctr" defTabSz="914400"/>
                  <a:endParaRPr lang="da-DK" sz="3600" b="1" dirty="0">
                    <a:solidFill>
                      <a:schemeClr val="bg1"/>
                    </a:solidFill>
                  </a:endParaRPr>
                </a:p>
                <a:p>
                  <a:pPr algn="ctr" defTabSz="914400"/>
                  <a:endParaRPr lang="da-DK" sz="3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" name="Rektangel 18"/>
                <p:cNvSpPr/>
                <p:nvPr/>
              </p:nvSpPr>
              <p:spPr>
                <a:xfrm>
                  <a:off x="429206" y="4499140"/>
                  <a:ext cx="3600000" cy="2160000"/>
                </a:xfrm>
                <a:prstGeom prst="rect">
                  <a:avLst/>
                </a:prstGeom>
                <a:solidFill>
                  <a:srgbClr val="F79421"/>
                </a:solidFill>
                <a:ln w="76200"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tIns="252000" rtlCol="0" anchor="ctr"/>
                <a:lstStyle/>
                <a:p>
                  <a:pPr algn="ctr" defTabSz="914400">
                    <a:spcBef>
                      <a:spcPts val="0"/>
                    </a:spcBef>
                  </a:pPr>
                  <a:endParaRPr lang="da-DK" sz="3600" b="1" dirty="0">
                    <a:solidFill>
                      <a:schemeClr val="bg1"/>
                    </a:solidFill>
                  </a:endParaRPr>
                </a:p>
                <a:p>
                  <a:pPr algn="ctr" defTabSz="914400">
                    <a:spcBef>
                      <a:spcPts val="0"/>
                    </a:spcBef>
                  </a:pPr>
                  <a:endParaRPr lang="da-DK" sz="4800" b="1" dirty="0">
                    <a:solidFill>
                      <a:schemeClr val="bg1"/>
                    </a:solidFill>
                  </a:endParaRPr>
                </a:p>
                <a:p>
                  <a:pPr algn="ctr" defTabSz="914400">
                    <a:spcBef>
                      <a:spcPts val="0"/>
                    </a:spcBef>
                  </a:pPr>
                  <a:endParaRPr lang="da-DK" sz="3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Rektangel 19"/>
                <p:cNvSpPr/>
                <p:nvPr/>
              </p:nvSpPr>
              <p:spPr>
                <a:xfrm>
                  <a:off x="4044669" y="2317221"/>
                  <a:ext cx="3600000" cy="2160000"/>
                </a:xfrm>
                <a:prstGeom prst="rect">
                  <a:avLst/>
                </a:prstGeom>
                <a:solidFill>
                  <a:srgbClr val="ABBC06"/>
                </a:solidFill>
                <a:ln w="76200"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tIns="216000" rtlCol="0" anchor="ctr"/>
                <a:lstStyle/>
                <a:p>
                  <a:pPr algn="ctr" defTabSz="914400"/>
                  <a:endParaRPr lang="da-DK" sz="4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" name="Rektangel 20"/>
                <p:cNvSpPr/>
                <p:nvPr/>
              </p:nvSpPr>
              <p:spPr>
                <a:xfrm>
                  <a:off x="4034235" y="4502731"/>
                  <a:ext cx="3600000" cy="2160000"/>
                </a:xfrm>
                <a:prstGeom prst="rect">
                  <a:avLst/>
                </a:prstGeom>
                <a:solidFill>
                  <a:srgbClr val="3E7F9F"/>
                </a:solidFill>
                <a:ln w="76200"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tIns="252000" rtlCol="0" anchor="ctr"/>
                <a:lstStyle/>
                <a:p>
                  <a:pPr algn="ctr" defTabSz="914400"/>
                  <a:endParaRPr lang="da-DK" sz="3600" b="1" dirty="0">
                    <a:solidFill>
                      <a:schemeClr val="bg1"/>
                    </a:solidFill>
                  </a:endParaRPr>
                </a:p>
                <a:p>
                  <a:pPr algn="ctr" defTabSz="914400"/>
                  <a:endParaRPr lang="da-DK" sz="5000" b="1" dirty="0">
                    <a:solidFill>
                      <a:schemeClr val="bg1"/>
                    </a:solidFill>
                  </a:endParaRPr>
                </a:p>
                <a:p>
                  <a:pPr algn="ctr" defTabSz="914400"/>
                  <a:endParaRPr lang="da-DK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16" name="Lige forbindelse 15"/>
              <p:cNvCxnSpPr/>
              <p:nvPr/>
            </p:nvCxnSpPr>
            <p:spPr>
              <a:xfrm>
                <a:off x="4151923" y="2262629"/>
                <a:ext cx="0" cy="43819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Lige forbindelse 16"/>
              <p:cNvCxnSpPr/>
              <p:nvPr/>
            </p:nvCxnSpPr>
            <p:spPr>
              <a:xfrm>
                <a:off x="543506" y="4401021"/>
                <a:ext cx="7205029" cy="3096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kstboks 3"/>
            <p:cNvSpPr txBox="1"/>
            <p:nvPr/>
          </p:nvSpPr>
          <p:spPr>
            <a:xfrm>
              <a:off x="4125307" y="6962433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>
                  <a:solidFill>
                    <a:srgbClr val="3E7F9F"/>
                  </a:solidFill>
                </a:rPr>
                <a:t>1X</a:t>
              </a:r>
            </a:p>
          </p:txBody>
        </p:sp>
        <p:sp>
          <p:nvSpPr>
            <p:cNvPr id="5" name="Tekstboks 4"/>
            <p:cNvSpPr txBox="1"/>
            <p:nvPr/>
          </p:nvSpPr>
          <p:spPr>
            <a:xfrm>
              <a:off x="5896957" y="6970679"/>
              <a:ext cx="7457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>
                  <a:solidFill>
                    <a:srgbClr val="3E7F9F"/>
                  </a:solidFill>
                </a:rPr>
                <a:t>0,5X</a:t>
              </a:r>
            </a:p>
          </p:txBody>
        </p:sp>
        <p:sp>
          <p:nvSpPr>
            <p:cNvPr id="6" name="Tekstboks 5"/>
            <p:cNvSpPr txBox="1"/>
            <p:nvPr/>
          </p:nvSpPr>
          <p:spPr>
            <a:xfrm>
              <a:off x="2220307" y="6962433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>
                  <a:solidFill>
                    <a:srgbClr val="3E7F9F"/>
                  </a:solidFill>
                </a:rPr>
                <a:t>2X</a:t>
              </a:r>
            </a:p>
          </p:txBody>
        </p:sp>
        <p:sp>
          <p:nvSpPr>
            <p:cNvPr id="7" name="Tekstboks 6"/>
            <p:cNvSpPr txBox="1"/>
            <p:nvPr/>
          </p:nvSpPr>
          <p:spPr>
            <a:xfrm>
              <a:off x="1939019" y="7429500"/>
              <a:ext cx="494372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4000" b="1" dirty="0">
                  <a:solidFill>
                    <a:srgbClr val="3E7F9F"/>
                  </a:solidFill>
                </a:rPr>
                <a:t>Relative </a:t>
              </a:r>
              <a:r>
                <a:rPr lang="da-DK" sz="4000" b="1" dirty="0" err="1">
                  <a:solidFill>
                    <a:srgbClr val="3E7F9F"/>
                  </a:solidFill>
                </a:rPr>
                <a:t>market</a:t>
              </a:r>
              <a:r>
                <a:rPr lang="da-DK" sz="4000" b="1" dirty="0">
                  <a:solidFill>
                    <a:srgbClr val="3E7F9F"/>
                  </a:solidFill>
                </a:rPr>
                <a:t> </a:t>
              </a:r>
              <a:r>
                <a:rPr lang="da-DK" sz="4000" b="1" dirty="0" err="1">
                  <a:solidFill>
                    <a:srgbClr val="3E7F9F"/>
                  </a:solidFill>
                </a:rPr>
                <a:t>share</a:t>
              </a:r>
              <a:endParaRPr lang="da-DK" sz="4000" b="1" dirty="0">
                <a:solidFill>
                  <a:srgbClr val="3E7F9F"/>
                </a:solidFill>
              </a:endParaRPr>
            </a:p>
          </p:txBody>
        </p:sp>
        <p:sp>
          <p:nvSpPr>
            <p:cNvPr id="8" name="Tekstboks 7"/>
            <p:cNvSpPr txBox="1"/>
            <p:nvPr/>
          </p:nvSpPr>
          <p:spPr>
            <a:xfrm>
              <a:off x="425590" y="860124"/>
              <a:ext cx="43468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4000" b="1" dirty="0">
                  <a:solidFill>
                    <a:schemeClr val="accent2"/>
                  </a:solidFill>
                </a:rPr>
                <a:t>Market </a:t>
              </a:r>
              <a:r>
                <a:rPr lang="da-DK" sz="4000" b="1" dirty="0" err="1">
                  <a:solidFill>
                    <a:schemeClr val="accent2"/>
                  </a:solidFill>
                </a:rPr>
                <a:t>growth</a:t>
              </a:r>
              <a:r>
                <a:rPr lang="da-DK" sz="4000" b="1" dirty="0">
                  <a:solidFill>
                    <a:schemeClr val="accent2"/>
                  </a:solidFill>
                </a:rPr>
                <a:t> rate</a:t>
              </a:r>
            </a:p>
          </p:txBody>
        </p:sp>
        <p:sp>
          <p:nvSpPr>
            <p:cNvPr id="9" name="Rektangel 8"/>
            <p:cNvSpPr/>
            <p:nvPr/>
          </p:nvSpPr>
          <p:spPr>
            <a:xfrm>
              <a:off x="6236" y="1773506"/>
              <a:ext cx="7649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accent2"/>
                  </a:solidFill>
                </a:rPr>
                <a:t>High</a:t>
              </a:r>
            </a:p>
          </p:txBody>
        </p:sp>
        <p:sp>
          <p:nvSpPr>
            <p:cNvPr id="10" name="Rektangel 9"/>
            <p:cNvSpPr/>
            <p:nvPr/>
          </p:nvSpPr>
          <p:spPr>
            <a:xfrm>
              <a:off x="734299" y="6706146"/>
              <a:ext cx="7649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rgbClr val="3E7F9F"/>
                  </a:solidFill>
                </a:rPr>
                <a:t>High</a:t>
              </a:r>
              <a:endParaRPr lang="da-DK" b="1" dirty="0"/>
            </a:p>
          </p:txBody>
        </p:sp>
        <p:sp>
          <p:nvSpPr>
            <p:cNvPr id="11" name="Rektangel 10"/>
            <p:cNvSpPr/>
            <p:nvPr/>
          </p:nvSpPr>
          <p:spPr>
            <a:xfrm>
              <a:off x="7327561" y="6682083"/>
              <a:ext cx="7082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rgbClr val="3E7F9F"/>
                  </a:solidFill>
                </a:rPr>
                <a:t>Low</a:t>
              </a:r>
              <a:endParaRPr lang="da-DK" b="1" dirty="0"/>
            </a:p>
          </p:txBody>
        </p:sp>
        <p:sp>
          <p:nvSpPr>
            <p:cNvPr id="12" name="Rektangel 11"/>
            <p:cNvSpPr/>
            <p:nvPr/>
          </p:nvSpPr>
          <p:spPr>
            <a:xfrm>
              <a:off x="68557" y="6698402"/>
              <a:ext cx="7082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accent2"/>
                  </a:solidFill>
                </a:rPr>
                <a:t>Low</a:t>
              </a:r>
            </a:p>
          </p:txBody>
        </p:sp>
      </p:grpSp>
      <p:sp>
        <p:nvSpPr>
          <p:cNvPr id="24" name="5-takket stjerne 56">
            <a:extLst>
              <a:ext uri="{FF2B5EF4-FFF2-40B4-BE49-F238E27FC236}">
                <a16:creationId xmlns="" xmlns:a16="http://schemas.microsoft.com/office/drawing/2014/main" id="{B5960141-1462-458F-B8D8-E664CC2F4BC2}"/>
              </a:ext>
            </a:extLst>
          </p:cNvPr>
          <p:cNvSpPr/>
          <p:nvPr/>
        </p:nvSpPr>
        <p:spPr>
          <a:xfrm>
            <a:off x="2255273" y="3427025"/>
            <a:ext cx="609600" cy="58673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Tekstfelt 26">
            <a:extLst>
              <a:ext uri="{FF2B5EF4-FFF2-40B4-BE49-F238E27FC236}">
                <a16:creationId xmlns="" xmlns:a16="http://schemas.microsoft.com/office/drawing/2014/main" id="{31244061-E11D-49A8-9DD9-D4B407498262}"/>
              </a:ext>
            </a:extLst>
          </p:cNvPr>
          <p:cNvSpPr txBox="1"/>
          <p:nvPr/>
        </p:nvSpPr>
        <p:spPr>
          <a:xfrm>
            <a:off x="1927274" y="2630651"/>
            <a:ext cx="1519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>
                <a:solidFill>
                  <a:schemeClr val="bg1"/>
                </a:solidFill>
              </a:rPr>
              <a:t>STARS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="" xmlns:a16="http://schemas.microsoft.com/office/drawing/2014/main" id="{514F9899-0404-4C38-B711-3658871A29D0}"/>
              </a:ext>
            </a:extLst>
          </p:cNvPr>
          <p:cNvSpPr txBox="1"/>
          <p:nvPr/>
        </p:nvSpPr>
        <p:spPr>
          <a:xfrm>
            <a:off x="1280170" y="4778683"/>
            <a:ext cx="2489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>
                <a:solidFill>
                  <a:schemeClr val="bg1"/>
                </a:solidFill>
              </a:rPr>
              <a:t>CASH COWS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="" xmlns:a16="http://schemas.microsoft.com/office/drawing/2014/main" id="{7D6A4B2D-17F8-4EB0-9E5E-182C2B23B880}"/>
              </a:ext>
            </a:extLst>
          </p:cNvPr>
          <p:cNvSpPr/>
          <p:nvPr/>
        </p:nvSpPr>
        <p:spPr>
          <a:xfrm>
            <a:off x="2305266" y="5481637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5400" b="1" dirty="0">
                <a:solidFill>
                  <a:schemeClr val="bg1"/>
                </a:solidFill>
              </a:rPr>
              <a:t>$</a:t>
            </a:r>
            <a:endParaRPr lang="da-DK" sz="5400" dirty="0"/>
          </a:p>
        </p:txBody>
      </p:sp>
      <p:sp>
        <p:nvSpPr>
          <p:cNvPr id="30" name="Tekstfelt 29">
            <a:extLst>
              <a:ext uri="{FF2B5EF4-FFF2-40B4-BE49-F238E27FC236}">
                <a16:creationId xmlns="" xmlns:a16="http://schemas.microsoft.com/office/drawing/2014/main" id="{47A58B82-CB35-42BA-9E20-B051038B6595}"/>
              </a:ext>
            </a:extLst>
          </p:cNvPr>
          <p:cNvSpPr txBox="1"/>
          <p:nvPr/>
        </p:nvSpPr>
        <p:spPr>
          <a:xfrm>
            <a:off x="4346431" y="2644719"/>
            <a:ext cx="3802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>
                <a:solidFill>
                  <a:schemeClr val="bg1"/>
                </a:solidFill>
              </a:rPr>
              <a:t>QUESTION MARKS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="" xmlns:a16="http://schemas.microsoft.com/office/drawing/2014/main" id="{74B35A39-463F-4995-A89D-A2961EACFEE7}"/>
              </a:ext>
            </a:extLst>
          </p:cNvPr>
          <p:cNvSpPr txBox="1"/>
          <p:nvPr/>
        </p:nvSpPr>
        <p:spPr>
          <a:xfrm>
            <a:off x="5506086" y="4781337"/>
            <a:ext cx="1356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>
                <a:solidFill>
                  <a:schemeClr val="bg1"/>
                </a:solidFill>
              </a:rPr>
              <a:t>DOGS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="" xmlns:a16="http://schemas.microsoft.com/office/drawing/2014/main" id="{4D2D629C-2E08-4169-BFF7-A4B563156BCE}"/>
              </a:ext>
            </a:extLst>
          </p:cNvPr>
          <p:cNvSpPr/>
          <p:nvPr/>
        </p:nvSpPr>
        <p:spPr>
          <a:xfrm>
            <a:off x="5905885" y="3171638"/>
            <a:ext cx="57740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da-DK" sz="66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="" xmlns:a16="http://schemas.microsoft.com/office/drawing/2014/main" id="{BC2E84A5-9F3B-4DDF-8A82-8313993BF8B6}"/>
              </a:ext>
            </a:extLst>
          </p:cNvPr>
          <p:cNvSpPr/>
          <p:nvPr/>
        </p:nvSpPr>
        <p:spPr>
          <a:xfrm>
            <a:off x="8710202" y="1901416"/>
            <a:ext cx="7303339" cy="2982658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48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Boston matrix </a:t>
            </a:r>
          </a:p>
          <a:p>
            <a:pPr marL="360363" indent="-3603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40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Tool for </a:t>
            </a:r>
            <a:r>
              <a:rPr lang="da-DK" sz="40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clarifying</a:t>
            </a:r>
            <a:endParaRPr lang="da-DK" sz="4000" dirty="0">
              <a:solidFill>
                <a:srgbClr val="452103"/>
              </a:solidFill>
              <a:latin typeface="Myriad Web Pro" pitchFamily="34" charset="0"/>
              <a:cs typeface="Aharoni" pitchFamily="2" charset="-79"/>
            </a:endParaRPr>
          </a:p>
          <a:p>
            <a:pPr marL="971472" lvl="1" indent="-3603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40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The </a:t>
            </a:r>
            <a:r>
              <a:rPr lang="da-DK" sz="40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highest</a:t>
            </a:r>
            <a:r>
              <a:rPr lang="da-DK" sz="40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</a:t>
            </a:r>
            <a:r>
              <a:rPr lang="da-DK" sz="40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revenue</a:t>
            </a:r>
            <a:endParaRPr lang="da-DK" sz="4000" dirty="0">
              <a:solidFill>
                <a:srgbClr val="452103"/>
              </a:solidFill>
              <a:latin typeface="Myriad Web Pro" pitchFamily="34" charset="0"/>
              <a:cs typeface="Aharoni" pitchFamily="2" charset="-79"/>
            </a:endParaRPr>
          </a:p>
        </p:txBody>
      </p:sp>
      <p:pic>
        <p:nvPicPr>
          <p:cNvPr id="34" name="Billede 33">
            <a:extLst>
              <a:ext uri="{FF2B5EF4-FFF2-40B4-BE49-F238E27FC236}">
                <a16:creationId xmlns="" xmlns:a16="http://schemas.microsoft.com/office/drawing/2014/main" id="{C29E6473-082C-427C-8FF9-9E4B3CF6E1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932" y="5395392"/>
            <a:ext cx="986741" cy="95771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764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subject: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Flixabout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.com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043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/>
    </mc:Choice>
    <mc:Fallback xmlns="">
      <p:transition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11814</TotalTime>
  <Words>91</Words>
  <Application>Microsoft Office PowerPoint</Application>
  <PresentationFormat>Brugerdefineret</PresentationFormat>
  <Paragraphs>38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286</cp:revision>
  <dcterms:created xsi:type="dcterms:W3CDTF">2012-01-17T11:58:12Z</dcterms:created>
  <dcterms:modified xsi:type="dcterms:W3CDTF">2020-02-15T16:19:41Z</dcterms:modified>
</cp:coreProperties>
</file>