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4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28100"/>
    <a:srgbClr val="3E7F9F"/>
    <a:srgbClr val="ABB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76CE9-6B9F-4C57-A0C5-419E832B498B}" v="558" dt="2019-09-06T12:42:05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335" autoAdjust="0"/>
  </p:normalViewPr>
  <p:slideViewPr>
    <p:cSldViewPr snapToGrid="0">
      <p:cViewPr varScale="1">
        <p:scale>
          <a:sx n="43" d="100"/>
          <a:sy n="43" d="100"/>
        </p:scale>
        <p:origin x="1656" y="3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09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08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istiansen" userId="a91fd70066e0f7b6" providerId="LiveId" clId="{1B976CE9-6B9F-4C57-A0C5-419E832B498B}"/>
    <pc:docChg chg="custSel addSld modSld modMainMaster">
      <pc:chgData name="Jan Kristiansen" userId="a91fd70066e0f7b6" providerId="LiveId" clId="{1B976CE9-6B9F-4C57-A0C5-419E832B498B}" dt="2019-09-06T12:35:04.955" v="675"/>
      <pc:docMkLst>
        <pc:docMk/>
      </pc:docMkLst>
      <pc:sldChg chg="addSp modSp modTransition modAnim">
        <pc:chgData name="Jan Kristiansen" userId="a91fd70066e0f7b6" providerId="LiveId" clId="{1B976CE9-6B9F-4C57-A0C5-419E832B498B}" dt="2019-09-05T14:14:35.738" v="135" actId="1076"/>
        <pc:sldMkLst>
          <pc:docMk/>
          <pc:sldMk cId="1262141754" sldId="257"/>
        </pc:sldMkLst>
        <pc:picChg chg="add mod">
          <ac:chgData name="Jan Kristiansen" userId="a91fd70066e0f7b6" providerId="LiveId" clId="{1B976CE9-6B9F-4C57-A0C5-419E832B498B}" dt="2019-09-05T14:14:35.738" v="135" actId="1076"/>
          <ac:picMkLst>
            <pc:docMk/>
            <pc:sldMk cId="1262141754" sldId="257"/>
            <ac:picMk id="20" creationId="{77BF2FA0-C46E-401D-9319-671E153243E8}"/>
          </ac:picMkLst>
        </pc:picChg>
      </pc:sldChg>
      <pc:sldChg chg="modTransition">
        <pc:chgData name="Jan Kristiansen" userId="a91fd70066e0f7b6" providerId="LiveId" clId="{1B976CE9-6B9F-4C57-A0C5-419E832B498B}" dt="2019-09-05T14:08:37.543" v="129"/>
        <pc:sldMkLst>
          <pc:docMk/>
          <pc:sldMk cId="748253159" sldId="258"/>
        </pc:sldMkLst>
      </pc:sldChg>
      <pc:sldChg chg="addSp modSp modTransition modAnim">
        <pc:chgData name="Jan Kristiansen" userId="a91fd70066e0f7b6" providerId="LiveId" clId="{1B976CE9-6B9F-4C57-A0C5-419E832B498B}" dt="2019-09-06T12:10:42.187" v="653" actId="14100"/>
        <pc:sldMkLst>
          <pc:docMk/>
          <pc:sldMk cId="4168236394" sldId="259"/>
        </pc:sldMkLst>
        <pc:spChg chg="mod">
          <ac:chgData name="Jan Kristiansen" userId="a91fd70066e0f7b6" providerId="LiveId" clId="{1B976CE9-6B9F-4C57-A0C5-419E832B498B}" dt="2019-09-06T12:10:42.187" v="653" actId="14100"/>
          <ac:spMkLst>
            <pc:docMk/>
            <pc:sldMk cId="4168236394" sldId="259"/>
            <ac:spMk id="8" creationId="{00000000-0000-0000-0000-000000000000}"/>
          </ac:spMkLst>
        </pc:spChg>
        <pc:picChg chg="add mod">
          <ac:chgData name="Jan Kristiansen" userId="a91fd70066e0f7b6" providerId="LiveId" clId="{1B976CE9-6B9F-4C57-A0C5-419E832B498B}" dt="2019-09-05T14:07:11.160" v="101" actId="1076"/>
          <ac:picMkLst>
            <pc:docMk/>
            <pc:sldMk cId="4168236394" sldId="259"/>
            <ac:picMk id="2" creationId="{34673188-18B4-4E7A-A21C-417F67D83F35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24:18.595" v="265" actId="1076"/>
        <pc:sldMkLst>
          <pc:docMk/>
          <pc:sldMk cId="548494153" sldId="261"/>
        </pc:sldMkLst>
        <pc:picChg chg="add mod">
          <ac:chgData name="Jan Kristiansen" userId="a91fd70066e0f7b6" providerId="LiveId" clId="{1B976CE9-6B9F-4C57-A0C5-419E832B498B}" dt="2019-09-05T15:24:18.595" v="265" actId="1076"/>
          <ac:picMkLst>
            <pc:docMk/>
            <pc:sldMk cId="548494153" sldId="261"/>
            <ac:picMk id="20" creationId="{C68CC693-CC82-4F0D-80B7-163B3CAC3A26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11:17.437" v="132" actId="1076"/>
        <pc:sldMkLst>
          <pc:docMk/>
          <pc:sldMk cId="2443359855" sldId="264"/>
        </pc:sldMkLst>
        <pc:picChg chg="add mod">
          <ac:chgData name="Jan Kristiansen" userId="a91fd70066e0f7b6" providerId="LiveId" clId="{1B976CE9-6B9F-4C57-A0C5-419E832B498B}" dt="2019-09-05T14:11:17.437" v="132" actId="1076"/>
          <ac:picMkLst>
            <pc:docMk/>
            <pc:sldMk cId="2443359855" sldId="264"/>
            <ac:picMk id="20" creationId="{8182AEE0-F68D-45BA-9D34-85BDB1DCD02A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16:38.107" v="138" actId="1076"/>
        <pc:sldMkLst>
          <pc:docMk/>
          <pc:sldMk cId="1545075118" sldId="266"/>
        </pc:sldMkLst>
        <pc:picChg chg="add mod">
          <ac:chgData name="Jan Kristiansen" userId="a91fd70066e0f7b6" providerId="LiveId" clId="{1B976CE9-6B9F-4C57-A0C5-419E832B498B}" dt="2019-09-05T14:16:38.107" v="138" actId="1076"/>
          <ac:picMkLst>
            <pc:docMk/>
            <pc:sldMk cId="1545075118" sldId="266"/>
            <ac:picMk id="20" creationId="{AE557B62-8251-4C27-8D91-838C256972B9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19:24.308" v="141" actId="1076"/>
        <pc:sldMkLst>
          <pc:docMk/>
          <pc:sldMk cId="131936280" sldId="267"/>
        </pc:sldMkLst>
        <pc:picChg chg="add mod">
          <ac:chgData name="Jan Kristiansen" userId="a91fd70066e0f7b6" providerId="LiveId" clId="{1B976CE9-6B9F-4C57-A0C5-419E832B498B}" dt="2019-09-05T14:19:24.308" v="141" actId="1076"/>
          <ac:picMkLst>
            <pc:docMk/>
            <pc:sldMk cId="131936280" sldId="267"/>
            <ac:picMk id="17" creationId="{1C6ED82B-53F2-4682-9CDE-E9064515B3EF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21:30.167" v="144" actId="1076"/>
        <pc:sldMkLst>
          <pc:docMk/>
          <pc:sldMk cId="30764497" sldId="268"/>
        </pc:sldMkLst>
        <pc:picChg chg="add mod">
          <ac:chgData name="Jan Kristiansen" userId="a91fd70066e0f7b6" providerId="LiveId" clId="{1B976CE9-6B9F-4C57-A0C5-419E832B498B}" dt="2019-09-05T14:21:30.167" v="144" actId="1076"/>
          <ac:picMkLst>
            <pc:docMk/>
            <pc:sldMk cId="30764497" sldId="268"/>
            <ac:picMk id="17" creationId="{C61CA0EA-E0A5-43C2-89BA-544A95FB3FB3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26:16.062" v="162" actId="20577"/>
        <pc:sldMkLst>
          <pc:docMk/>
          <pc:sldMk cId="2037365059" sldId="269"/>
        </pc:sldMkLst>
        <pc:spChg chg="mod">
          <ac:chgData name="Jan Kristiansen" userId="a91fd70066e0f7b6" providerId="LiveId" clId="{1B976CE9-6B9F-4C57-A0C5-419E832B498B}" dt="2019-09-05T14:26:16.062" v="162" actId="20577"/>
          <ac:spMkLst>
            <pc:docMk/>
            <pc:sldMk cId="2037365059" sldId="269"/>
            <ac:spMk id="19" creationId="{F69FA4FC-4B5B-4629-896D-A14CCDB838DD}"/>
          </ac:spMkLst>
        </pc:spChg>
        <pc:picChg chg="add mod">
          <ac:chgData name="Jan Kristiansen" userId="a91fd70066e0f7b6" providerId="LiveId" clId="{1B976CE9-6B9F-4C57-A0C5-419E832B498B}" dt="2019-09-05T14:23:54.974" v="147" actId="1076"/>
          <ac:picMkLst>
            <pc:docMk/>
            <pc:sldMk cId="2037365059" sldId="269"/>
            <ac:picMk id="17" creationId="{9515C96F-6BE8-478F-9D6D-362FA3FD033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27:28.082" v="184" actId="1076"/>
        <pc:sldMkLst>
          <pc:docMk/>
          <pc:sldMk cId="2959586781" sldId="270"/>
        </pc:sldMkLst>
        <pc:spChg chg="mod">
          <ac:chgData name="Jan Kristiansen" userId="a91fd70066e0f7b6" providerId="LiveId" clId="{1B976CE9-6B9F-4C57-A0C5-419E832B498B}" dt="2019-09-05T14:26:47.009" v="183" actId="20577"/>
          <ac:spMkLst>
            <pc:docMk/>
            <pc:sldMk cId="2959586781" sldId="270"/>
            <ac:spMk id="19" creationId="{F69FA4FC-4B5B-4629-896D-A14CCDB838DD}"/>
          </ac:spMkLst>
        </pc:spChg>
        <pc:picChg chg="add mod">
          <ac:chgData name="Jan Kristiansen" userId="a91fd70066e0f7b6" providerId="LiveId" clId="{1B976CE9-6B9F-4C57-A0C5-419E832B498B}" dt="2019-09-05T14:27:28.082" v="184" actId="1076"/>
          <ac:picMkLst>
            <pc:docMk/>
            <pc:sldMk cId="2959586781" sldId="270"/>
            <ac:picMk id="17" creationId="{AEEB5C6F-C627-486F-AD52-94038F4F7CA3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29:35.893" v="187" actId="1076"/>
        <pc:sldMkLst>
          <pc:docMk/>
          <pc:sldMk cId="39252875" sldId="273"/>
        </pc:sldMkLst>
        <pc:picChg chg="add mod">
          <ac:chgData name="Jan Kristiansen" userId="a91fd70066e0f7b6" providerId="LiveId" clId="{1B976CE9-6B9F-4C57-A0C5-419E832B498B}" dt="2019-09-05T14:29:35.893" v="187" actId="1076"/>
          <ac:picMkLst>
            <pc:docMk/>
            <pc:sldMk cId="39252875" sldId="273"/>
            <ac:picMk id="18" creationId="{B2555EA0-0CE9-46CE-BF4E-BD15341F68B4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31:21.254" v="190" actId="1076"/>
        <pc:sldMkLst>
          <pc:docMk/>
          <pc:sldMk cId="2845440311" sldId="274"/>
        </pc:sldMkLst>
        <pc:picChg chg="add mod">
          <ac:chgData name="Jan Kristiansen" userId="a91fd70066e0f7b6" providerId="LiveId" clId="{1B976CE9-6B9F-4C57-A0C5-419E832B498B}" dt="2019-09-05T14:31:21.254" v="190" actId="1076"/>
          <ac:picMkLst>
            <pc:docMk/>
            <pc:sldMk cId="2845440311" sldId="274"/>
            <ac:picMk id="18" creationId="{F2FFE9B6-2AD4-4BD0-9596-92E6D0199609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45:45.835" v="211" actId="1076"/>
        <pc:sldMkLst>
          <pc:docMk/>
          <pc:sldMk cId="3756501633" sldId="275"/>
        </pc:sldMkLst>
        <pc:picChg chg="add mod">
          <ac:chgData name="Jan Kristiansen" userId="a91fd70066e0f7b6" providerId="LiveId" clId="{1B976CE9-6B9F-4C57-A0C5-419E832B498B}" dt="2019-09-05T14:45:45.835" v="211" actId="1076"/>
          <ac:picMkLst>
            <pc:docMk/>
            <pc:sldMk cId="3756501633" sldId="275"/>
            <ac:picMk id="20" creationId="{E5FE0A84-25A5-4966-800D-AC60FB79F65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37:42.608" v="199" actId="1076"/>
        <pc:sldMkLst>
          <pc:docMk/>
          <pc:sldMk cId="131718723" sldId="276"/>
        </pc:sldMkLst>
        <pc:picChg chg="add mod">
          <ac:chgData name="Jan Kristiansen" userId="a91fd70066e0f7b6" providerId="LiveId" clId="{1B976CE9-6B9F-4C57-A0C5-419E832B498B}" dt="2019-09-05T14:37:42.608" v="199" actId="1076"/>
          <ac:picMkLst>
            <pc:docMk/>
            <pc:sldMk cId="131718723" sldId="276"/>
            <ac:picMk id="18" creationId="{189142CF-39AB-405B-8580-4270DE5AE4F4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14:20.295" v="673" actId="20577"/>
        <pc:sldMkLst>
          <pc:docMk/>
          <pc:sldMk cId="30748801" sldId="277"/>
        </pc:sldMkLst>
        <pc:spChg chg="mod">
          <ac:chgData name="Jan Kristiansen" userId="a91fd70066e0f7b6" providerId="LiveId" clId="{1B976CE9-6B9F-4C57-A0C5-419E832B498B}" dt="2019-09-06T12:14:20.295" v="673" actId="20577"/>
          <ac:spMkLst>
            <pc:docMk/>
            <pc:sldMk cId="30748801" sldId="277"/>
            <ac:spMk id="19" creationId="{BB6C86A9-E315-4B06-B05E-7294F677BF9C}"/>
          </ac:spMkLst>
        </pc:spChg>
        <pc:picChg chg="add mod">
          <ac:chgData name="Jan Kristiansen" userId="a91fd70066e0f7b6" providerId="LiveId" clId="{1B976CE9-6B9F-4C57-A0C5-419E832B498B}" dt="2019-09-05T14:34:15.219" v="196" actId="1076"/>
          <ac:picMkLst>
            <pc:docMk/>
            <pc:sldMk cId="30748801" sldId="277"/>
            <ac:picMk id="20" creationId="{E87B0079-1D28-41F0-B2FF-B2020B64B16D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32:38.454" v="193" actId="1076"/>
        <pc:sldMkLst>
          <pc:docMk/>
          <pc:sldMk cId="4136372441" sldId="278"/>
        </pc:sldMkLst>
        <pc:picChg chg="add mod">
          <ac:chgData name="Jan Kristiansen" userId="a91fd70066e0f7b6" providerId="LiveId" clId="{1B976CE9-6B9F-4C57-A0C5-419E832B498B}" dt="2019-09-05T14:32:38.454" v="193" actId="1076"/>
          <ac:picMkLst>
            <pc:docMk/>
            <pc:sldMk cId="4136372441" sldId="278"/>
            <ac:picMk id="20" creationId="{0A1A0C58-5C4D-4915-8ADC-FE9F938998C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39:34.594" v="202" actId="1076"/>
        <pc:sldMkLst>
          <pc:docMk/>
          <pc:sldMk cId="2066552638" sldId="279"/>
        </pc:sldMkLst>
        <pc:picChg chg="add mod">
          <ac:chgData name="Jan Kristiansen" userId="a91fd70066e0f7b6" providerId="LiveId" clId="{1B976CE9-6B9F-4C57-A0C5-419E832B498B}" dt="2019-09-05T14:39:34.594" v="202" actId="1076"/>
          <ac:picMkLst>
            <pc:docMk/>
            <pc:sldMk cId="2066552638" sldId="279"/>
            <ac:picMk id="18" creationId="{D873C4BC-A2AA-41E4-8B58-6086B9A3D8C4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41:14.097" v="205" actId="1076"/>
        <pc:sldMkLst>
          <pc:docMk/>
          <pc:sldMk cId="2389731158" sldId="280"/>
        </pc:sldMkLst>
        <pc:picChg chg="add mod">
          <ac:chgData name="Jan Kristiansen" userId="a91fd70066e0f7b6" providerId="LiveId" clId="{1B976CE9-6B9F-4C57-A0C5-419E832B498B}" dt="2019-09-05T14:41:14.097" v="205" actId="1076"/>
          <ac:picMkLst>
            <pc:docMk/>
            <pc:sldMk cId="2389731158" sldId="280"/>
            <ac:picMk id="18" creationId="{03A0A31C-9A23-4993-BC08-49D699BEF272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43:37.264" v="208" actId="1076"/>
        <pc:sldMkLst>
          <pc:docMk/>
          <pc:sldMk cId="231686731" sldId="281"/>
        </pc:sldMkLst>
        <pc:picChg chg="add mod">
          <ac:chgData name="Jan Kristiansen" userId="a91fd70066e0f7b6" providerId="LiveId" clId="{1B976CE9-6B9F-4C57-A0C5-419E832B498B}" dt="2019-09-05T14:43:37.264" v="208" actId="1076"/>
          <ac:picMkLst>
            <pc:docMk/>
            <pc:sldMk cId="231686731" sldId="281"/>
            <ac:picMk id="18" creationId="{C65F0E04-FEAD-45B0-92EB-E017C880858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59:37.522" v="229" actId="1076"/>
        <pc:sldMkLst>
          <pc:docMk/>
          <pc:sldMk cId="2540787471" sldId="282"/>
        </pc:sldMkLst>
        <pc:picChg chg="add mod">
          <ac:chgData name="Jan Kristiansen" userId="a91fd70066e0f7b6" providerId="LiveId" clId="{1B976CE9-6B9F-4C57-A0C5-419E832B498B}" dt="2019-09-05T14:59:37.522" v="229" actId="1076"/>
          <ac:picMkLst>
            <pc:docMk/>
            <pc:sldMk cId="2540787471" sldId="282"/>
            <ac:picMk id="20" creationId="{8A052C5F-BA38-46AB-A678-13481A2AA0B0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48:15.061" v="214" actId="1076"/>
        <pc:sldMkLst>
          <pc:docMk/>
          <pc:sldMk cId="609207821" sldId="283"/>
        </pc:sldMkLst>
        <pc:picChg chg="add mod">
          <ac:chgData name="Jan Kristiansen" userId="a91fd70066e0f7b6" providerId="LiveId" clId="{1B976CE9-6B9F-4C57-A0C5-419E832B498B}" dt="2019-09-05T14:48:15.061" v="214" actId="1076"/>
          <ac:picMkLst>
            <pc:docMk/>
            <pc:sldMk cId="609207821" sldId="283"/>
            <ac:picMk id="20" creationId="{BA2A6B90-DE1B-4C01-A92B-E4B556E27541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50:22.111" v="217" actId="1076"/>
        <pc:sldMkLst>
          <pc:docMk/>
          <pc:sldMk cId="4273987189" sldId="284"/>
        </pc:sldMkLst>
        <pc:picChg chg="add mod">
          <ac:chgData name="Jan Kristiansen" userId="a91fd70066e0f7b6" providerId="LiveId" clId="{1B976CE9-6B9F-4C57-A0C5-419E832B498B}" dt="2019-09-05T14:50:22.111" v="217" actId="1076"/>
          <ac:picMkLst>
            <pc:docMk/>
            <pc:sldMk cId="4273987189" sldId="284"/>
            <ac:picMk id="20" creationId="{F56AE67B-6BA5-4779-8A2C-92173A676BA3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52:25.436" v="220" actId="1076"/>
        <pc:sldMkLst>
          <pc:docMk/>
          <pc:sldMk cId="2986700551" sldId="285"/>
        </pc:sldMkLst>
        <pc:picChg chg="add mod">
          <ac:chgData name="Jan Kristiansen" userId="a91fd70066e0f7b6" providerId="LiveId" clId="{1B976CE9-6B9F-4C57-A0C5-419E832B498B}" dt="2019-09-05T14:52:25.436" v="220" actId="1076"/>
          <ac:picMkLst>
            <pc:docMk/>
            <pc:sldMk cId="2986700551" sldId="285"/>
            <ac:picMk id="20" creationId="{3265987B-2A78-4D34-9310-D333B5562597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05:22.420" v="238" actId="1076"/>
        <pc:sldMkLst>
          <pc:docMk/>
          <pc:sldMk cId="2271957028" sldId="286"/>
        </pc:sldMkLst>
        <pc:picChg chg="add mod">
          <ac:chgData name="Jan Kristiansen" userId="a91fd70066e0f7b6" providerId="LiveId" clId="{1B976CE9-6B9F-4C57-A0C5-419E832B498B}" dt="2019-09-05T15:05:22.420" v="238" actId="1076"/>
          <ac:picMkLst>
            <pc:docMk/>
            <pc:sldMk cId="2271957028" sldId="286"/>
            <ac:picMk id="20" creationId="{99572209-DFD7-4BA6-A14B-99A2772905EC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55:12.070" v="223" actId="1076"/>
        <pc:sldMkLst>
          <pc:docMk/>
          <pc:sldMk cId="3024524042" sldId="288"/>
        </pc:sldMkLst>
        <pc:picChg chg="add mod">
          <ac:chgData name="Jan Kristiansen" userId="a91fd70066e0f7b6" providerId="LiveId" clId="{1B976CE9-6B9F-4C57-A0C5-419E832B498B}" dt="2019-09-05T14:55:12.070" v="223" actId="1076"/>
          <ac:picMkLst>
            <pc:docMk/>
            <pc:sldMk cId="3024524042" sldId="288"/>
            <ac:picMk id="20" creationId="{EF1C10F7-4ECE-4B3A-923C-2B5C21BD80F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4:57:14.422" v="226" actId="1076"/>
        <pc:sldMkLst>
          <pc:docMk/>
          <pc:sldMk cId="97548022" sldId="289"/>
        </pc:sldMkLst>
        <pc:picChg chg="add mod">
          <ac:chgData name="Jan Kristiansen" userId="a91fd70066e0f7b6" providerId="LiveId" clId="{1B976CE9-6B9F-4C57-A0C5-419E832B498B}" dt="2019-09-05T14:57:14.422" v="226" actId="1076"/>
          <ac:picMkLst>
            <pc:docMk/>
            <pc:sldMk cId="97548022" sldId="289"/>
            <ac:picMk id="19" creationId="{6EEA03D8-3422-4F62-8668-2BB6B7C6A240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01:37.701" v="232" actId="1076"/>
        <pc:sldMkLst>
          <pc:docMk/>
          <pc:sldMk cId="4256026223" sldId="290"/>
        </pc:sldMkLst>
        <pc:picChg chg="add mod">
          <ac:chgData name="Jan Kristiansen" userId="a91fd70066e0f7b6" providerId="LiveId" clId="{1B976CE9-6B9F-4C57-A0C5-419E832B498B}" dt="2019-09-05T15:01:37.701" v="232" actId="1076"/>
          <ac:picMkLst>
            <pc:docMk/>
            <pc:sldMk cId="4256026223" sldId="290"/>
            <ac:picMk id="20" creationId="{71EAE6E2-B532-4550-8DBA-CAF4696A88D4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03:10.153" v="235" actId="1076"/>
        <pc:sldMkLst>
          <pc:docMk/>
          <pc:sldMk cId="2046523748" sldId="291"/>
        </pc:sldMkLst>
        <pc:picChg chg="add mod">
          <ac:chgData name="Jan Kristiansen" userId="a91fd70066e0f7b6" providerId="LiveId" clId="{1B976CE9-6B9F-4C57-A0C5-419E832B498B}" dt="2019-09-05T15:03:10.153" v="235" actId="1076"/>
          <ac:picMkLst>
            <pc:docMk/>
            <pc:sldMk cId="2046523748" sldId="291"/>
            <ac:picMk id="20" creationId="{67C135A9-CEC2-4DE9-94AD-7FF6286045CA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01:49.825" v="627" actId="1076"/>
        <pc:sldMkLst>
          <pc:docMk/>
          <pc:sldMk cId="1728731650" sldId="293"/>
        </pc:sldMkLst>
        <pc:picChg chg="add mod">
          <ac:chgData name="Jan Kristiansen" userId="a91fd70066e0f7b6" providerId="LiveId" clId="{1B976CE9-6B9F-4C57-A0C5-419E832B498B}" dt="2019-09-06T12:01:49.825" v="627" actId="1076"/>
          <ac:picMkLst>
            <pc:docMk/>
            <pc:sldMk cId="1728731650" sldId="293"/>
            <ac:picMk id="20" creationId="{49933377-D8AA-4697-BE7B-4B27EF76623F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07:16.939" v="241" actId="1076"/>
        <pc:sldMkLst>
          <pc:docMk/>
          <pc:sldMk cId="1188971086" sldId="294"/>
        </pc:sldMkLst>
        <pc:picChg chg="add mod">
          <ac:chgData name="Jan Kristiansen" userId="a91fd70066e0f7b6" providerId="LiveId" clId="{1B976CE9-6B9F-4C57-A0C5-419E832B498B}" dt="2019-09-05T15:07:16.939" v="241" actId="1076"/>
          <ac:picMkLst>
            <pc:docMk/>
            <pc:sldMk cId="1188971086" sldId="294"/>
            <ac:picMk id="20" creationId="{293BF7DF-82A9-4427-938B-190825AC1188}"/>
          </ac:picMkLst>
        </pc:picChg>
      </pc:sldChg>
      <pc:sldChg chg="addSp delSp modSp modTransition modAnim">
        <pc:chgData name="Jan Kristiansen" userId="a91fd70066e0f7b6" providerId="LiveId" clId="{1B976CE9-6B9F-4C57-A0C5-419E832B498B}" dt="2019-09-05T15:11:25.720" v="246"/>
        <pc:sldMkLst>
          <pc:docMk/>
          <pc:sldMk cId="2678030476" sldId="295"/>
        </pc:sldMkLst>
        <pc:picChg chg="add mod">
          <ac:chgData name="Jan Kristiansen" userId="a91fd70066e0f7b6" providerId="LiveId" clId="{1B976CE9-6B9F-4C57-A0C5-419E832B498B}" dt="2019-09-05T15:09:04.282" v="244" actId="1076"/>
          <ac:picMkLst>
            <pc:docMk/>
            <pc:sldMk cId="2678030476" sldId="295"/>
            <ac:picMk id="20" creationId="{4E3C5A8C-E238-4A44-B700-CDF4838696DA}"/>
          </ac:picMkLst>
        </pc:picChg>
        <pc:picChg chg="add del">
          <ac:chgData name="Jan Kristiansen" userId="a91fd70066e0f7b6" providerId="LiveId" clId="{1B976CE9-6B9F-4C57-A0C5-419E832B498B}" dt="2019-09-05T15:11:25.720" v="246"/>
          <ac:picMkLst>
            <pc:docMk/>
            <pc:sldMk cId="2678030476" sldId="295"/>
            <ac:picMk id="21" creationId="{EA78DA35-672C-443B-84A8-9549EF27462A}"/>
          </ac:picMkLst>
        </pc:picChg>
      </pc:sldChg>
      <pc:sldChg chg="addSp modSp modTransition modAnim modNotesTx">
        <pc:chgData name="Jan Kristiansen" userId="a91fd70066e0f7b6" providerId="LiveId" clId="{1B976CE9-6B9F-4C57-A0C5-419E832B498B}" dt="2019-09-05T15:15:29.122" v="253" actId="6549"/>
        <pc:sldMkLst>
          <pc:docMk/>
          <pc:sldMk cId="270731078" sldId="296"/>
        </pc:sldMkLst>
        <pc:spChg chg="mod">
          <ac:chgData name="Jan Kristiansen" userId="a91fd70066e0f7b6" providerId="LiveId" clId="{1B976CE9-6B9F-4C57-A0C5-419E832B498B}" dt="2019-09-05T15:12:16.080" v="251" actId="6549"/>
          <ac:spMkLst>
            <pc:docMk/>
            <pc:sldMk cId="270731078" sldId="296"/>
            <ac:spMk id="19" creationId="{BB6C86A9-E315-4B06-B05E-7294F677BF9C}"/>
          </ac:spMkLst>
        </pc:spChg>
        <pc:picChg chg="add mod">
          <ac:chgData name="Jan Kristiansen" userId="a91fd70066e0f7b6" providerId="LiveId" clId="{1B976CE9-6B9F-4C57-A0C5-419E832B498B}" dt="2019-09-05T15:11:51.261" v="247" actId="1076"/>
          <ac:picMkLst>
            <pc:docMk/>
            <pc:sldMk cId="270731078" sldId="296"/>
            <ac:picMk id="20" creationId="{BC662B72-F1C8-4C05-A9B6-D2CCD76E66F8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18:06.324" v="256" actId="1076"/>
        <pc:sldMkLst>
          <pc:docMk/>
          <pc:sldMk cId="524319480" sldId="297"/>
        </pc:sldMkLst>
        <pc:picChg chg="add mod">
          <ac:chgData name="Jan Kristiansen" userId="a91fd70066e0f7b6" providerId="LiveId" clId="{1B976CE9-6B9F-4C57-A0C5-419E832B498B}" dt="2019-09-05T15:18:06.324" v="256" actId="1076"/>
          <ac:picMkLst>
            <pc:docMk/>
            <pc:sldMk cId="524319480" sldId="297"/>
            <ac:picMk id="20" creationId="{2B5139A6-CBA5-4F56-A0BA-4A698A9CD8F7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20:32.640" v="259" actId="1076"/>
        <pc:sldMkLst>
          <pc:docMk/>
          <pc:sldMk cId="2505088949" sldId="298"/>
        </pc:sldMkLst>
        <pc:picChg chg="add mod">
          <ac:chgData name="Jan Kristiansen" userId="a91fd70066e0f7b6" providerId="LiveId" clId="{1B976CE9-6B9F-4C57-A0C5-419E832B498B}" dt="2019-09-05T15:20:32.640" v="259" actId="1076"/>
          <ac:picMkLst>
            <pc:docMk/>
            <pc:sldMk cId="2505088949" sldId="298"/>
            <ac:picMk id="20" creationId="{D1F2EB4B-BDD3-4A7D-89AF-F0B5B5111328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22:29.131" v="262" actId="1076"/>
        <pc:sldMkLst>
          <pc:docMk/>
          <pc:sldMk cId="55152639" sldId="299"/>
        </pc:sldMkLst>
        <pc:picChg chg="add mod">
          <ac:chgData name="Jan Kristiansen" userId="a91fd70066e0f7b6" providerId="LiveId" clId="{1B976CE9-6B9F-4C57-A0C5-419E832B498B}" dt="2019-09-05T15:22:29.131" v="262" actId="1076"/>
          <ac:picMkLst>
            <pc:docMk/>
            <pc:sldMk cId="55152639" sldId="299"/>
            <ac:picMk id="20" creationId="{481338F1-DB8E-43CF-ACE7-5056A8553F75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27:14.430" v="268" actId="1076"/>
        <pc:sldMkLst>
          <pc:docMk/>
          <pc:sldMk cId="4085964385" sldId="300"/>
        </pc:sldMkLst>
        <pc:picChg chg="add mod">
          <ac:chgData name="Jan Kristiansen" userId="a91fd70066e0f7b6" providerId="LiveId" clId="{1B976CE9-6B9F-4C57-A0C5-419E832B498B}" dt="2019-09-05T15:27:14.430" v="268" actId="1076"/>
          <ac:picMkLst>
            <pc:docMk/>
            <pc:sldMk cId="4085964385" sldId="300"/>
            <ac:picMk id="20" creationId="{11986941-09BB-420E-A780-412EE8609E78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46:24.353" v="292" actId="1076"/>
        <pc:sldMkLst>
          <pc:docMk/>
          <pc:sldMk cId="703537391" sldId="301"/>
        </pc:sldMkLst>
        <pc:picChg chg="add mod">
          <ac:chgData name="Jan Kristiansen" userId="a91fd70066e0f7b6" providerId="LiveId" clId="{1B976CE9-6B9F-4C57-A0C5-419E832B498B}" dt="2019-09-05T15:46:24.353" v="292" actId="1076"/>
          <ac:picMkLst>
            <pc:docMk/>
            <pc:sldMk cId="703537391" sldId="301"/>
            <ac:picMk id="20" creationId="{DFA131FB-C8AF-4593-B241-729A545D705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50:01.452" v="298" actId="1076"/>
        <pc:sldMkLst>
          <pc:docMk/>
          <pc:sldMk cId="4047948525" sldId="303"/>
        </pc:sldMkLst>
        <pc:picChg chg="add mod">
          <ac:chgData name="Jan Kristiansen" userId="a91fd70066e0f7b6" providerId="LiveId" clId="{1B976CE9-6B9F-4C57-A0C5-419E832B498B}" dt="2019-09-05T15:50:01.452" v="298" actId="1076"/>
          <ac:picMkLst>
            <pc:docMk/>
            <pc:sldMk cId="4047948525" sldId="303"/>
            <ac:picMk id="20" creationId="{BC593FA5-754D-4E79-A475-54F62A03C2E5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29:07.271" v="271" actId="1076"/>
        <pc:sldMkLst>
          <pc:docMk/>
          <pc:sldMk cId="1866897485" sldId="304"/>
        </pc:sldMkLst>
        <pc:picChg chg="add mod">
          <ac:chgData name="Jan Kristiansen" userId="a91fd70066e0f7b6" providerId="LiveId" clId="{1B976CE9-6B9F-4C57-A0C5-419E832B498B}" dt="2019-09-05T15:29:07.271" v="271" actId="1076"/>
          <ac:picMkLst>
            <pc:docMk/>
            <pc:sldMk cId="1866897485" sldId="304"/>
            <ac:picMk id="20" creationId="{C82F2E57-90BE-4C5B-8387-D244F1E1BE9B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33:23.244" v="274" actId="1076"/>
        <pc:sldMkLst>
          <pc:docMk/>
          <pc:sldMk cId="2687071865" sldId="305"/>
        </pc:sldMkLst>
        <pc:picChg chg="add mod">
          <ac:chgData name="Jan Kristiansen" userId="a91fd70066e0f7b6" providerId="LiveId" clId="{1B976CE9-6B9F-4C57-A0C5-419E832B498B}" dt="2019-09-05T15:33:23.244" v="274" actId="1076"/>
          <ac:picMkLst>
            <pc:docMk/>
            <pc:sldMk cId="2687071865" sldId="305"/>
            <ac:picMk id="20" creationId="{02E3F896-49A7-4933-84CA-A2A3D66C9A61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35:02.952" v="277" actId="1076"/>
        <pc:sldMkLst>
          <pc:docMk/>
          <pc:sldMk cId="2110775716" sldId="306"/>
        </pc:sldMkLst>
        <pc:picChg chg="add mod">
          <ac:chgData name="Jan Kristiansen" userId="a91fd70066e0f7b6" providerId="LiveId" clId="{1B976CE9-6B9F-4C57-A0C5-419E832B498B}" dt="2019-09-05T15:35:02.952" v="277" actId="1076"/>
          <ac:picMkLst>
            <pc:docMk/>
            <pc:sldMk cId="2110775716" sldId="306"/>
            <ac:picMk id="20" creationId="{E0E07D99-BEBC-4A69-B111-B361EA8E1A30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36:40.955" v="280" actId="1076"/>
        <pc:sldMkLst>
          <pc:docMk/>
          <pc:sldMk cId="852980527" sldId="307"/>
        </pc:sldMkLst>
        <pc:picChg chg="add mod">
          <ac:chgData name="Jan Kristiansen" userId="a91fd70066e0f7b6" providerId="LiveId" clId="{1B976CE9-6B9F-4C57-A0C5-419E832B498B}" dt="2019-09-05T15:36:40.955" v="280" actId="1076"/>
          <ac:picMkLst>
            <pc:docMk/>
            <pc:sldMk cId="852980527" sldId="307"/>
            <ac:picMk id="20" creationId="{6F939C8A-6375-4C31-9DFE-5796A6068C6F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38:09.246" v="283" actId="1076"/>
        <pc:sldMkLst>
          <pc:docMk/>
          <pc:sldMk cId="1378261723" sldId="308"/>
        </pc:sldMkLst>
        <pc:picChg chg="add mod">
          <ac:chgData name="Jan Kristiansen" userId="a91fd70066e0f7b6" providerId="LiveId" clId="{1B976CE9-6B9F-4C57-A0C5-419E832B498B}" dt="2019-09-05T15:38:09.246" v="283" actId="1076"/>
          <ac:picMkLst>
            <pc:docMk/>
            <pc:sldMk cId="1378261723" sldId="308"/>
            <ac:picMk id="20" creationId="{3F3F76AB-C367-4668-BF9C-361F77BD4ED0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39:57.053" v="286" actId="1076"/>
        <pc:sldMkLst>
          <pc:docMk/>
          <pc:sldMk cId="2978767692" sldId="309"/>
        </pc:sldMkLst>
        <pc:picChg chg="add mod">
          <ac:chgData name="Jan Kristiansen" userId="a91fd70066e0f7b6" providerId="LiveId" clId="{1B976CE9-6B9F-4C57-A0C5-419E832B498B}" dt="2019-09-05T15:39:57.053" v="286" actId="1076"/>
          <ac:picMkLst>
            <pc:docMk/>
            <pc:sldMk cId="2978767692" sldId="309"/>
            <ac:picMk id="20" creationId="{99ADF4E4-8DCB-4C68-A602-2143407D5FB0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48:16.433" v="295" actId="1076"/>
        <pc:sldMkLst>
          <pc:docMk/>
          <pc:sldMk cId="4233952423" sldId="310"/>
        </pc:sldMkLst>
        <pc:picChg chg="add mod">
          <ac:chgData name="Jan Kristiansen" userId="a91fd70066e0f7b6" providerId="LiveId" clId="{1B976CE9-6B9F-4C57-A0C5-419E832B498B}" dt="2019-09-05T15:48:16.433" v="295" actId="1076"/>
          <ac:picMkLst>
            <pc:docMk/>
            <pc:sldMk cId="4233952423" sldId="310"/>
            <ac:picMk id="20" creationId="{200DCA91-CCA7-474C-A843-ED118DE2F59A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51:50.850" v="301" actId="1076"/>
        <pc:sldMkLst>
          <pc:docMk/>
          <pc:sldMk cId="2128271067" sldId="312"/>
        </pc:sldMkLst>
        <pc:picChg chg="add mod">
          <ac:chgData name="Jan Kristiansen" userId="a91fd70066e0f7b6" providerId="LiveId" clId="{1B976CE9-6B9F-4C57-A0C5-419E832B498B}" dt="2019-09-05T15:51:50.850" v="301" actId="1076"/>
          <ac:picMkLst>
            <pc:docMk/>
            <pc:sldMk cId="2128271067" sldId="312"/>
            <ac:picMk id="20" creationId="{901218E7-CC49-402B-AA6F-036FC6C2E30B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17:21.080" v="337" actId="1076"/>
        <pc:sldMkLst>
          <pc:docMk/>
          <pc:sldMk cId="1204604152" sldId="313"/>
        </pc:sldMkLst>
        <pc:picChg chg="add mod">
          <ac:chgData name="Jan Kristiansen" userId="a91fd70066e0f7b6" providerId="LiveId" clId="{1B976CE9-6B9F-4C57-A0C5-419E832B498B}" dt="2019-09-05T16:17:21.080" v="337" actId="1076"/>
          <ac:picMkLst>
            <pc:docMk/>
            <pc:sldMk cId="1204604152" sldId="313"/>
            <ac:picMk id="20" creationId="{EBC3003C-C9B3-401C-ADCC-5026A6A47C36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00:03.927" v="361" actId="1076"/>
        <pc:sldMkLst>
          <pc:docMk/>
          <pc:sldMk cId="2881305747" sldId="314"/>
        </pc:sldMkLst>
        <pc:picChg chg="add mod">
          <ac:chgData name="Jan Kristiansen" userId="a91fd70066e0f7b6" providerId="LiveId" clId="{1B976CE9-6B9F-4C57-A0C5-419E832B498B}" dt="2019-09-06T07:00:03.927" v="361" actId="1076"/>
          <ac:picMkLst>
            <pc:docMk/>
            <pc:sldMk cId="2881305747" sldId="314"/>
            <ac:picMk id="19" creationId="{20F24CBD-A08C-45D8-BD34-FEB4F9FAD633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54:06.470" v="304" actId="1076"/>
        <pc:sldMkLst>
          <pc:docMk/>
          <pc:sldMk cId="3460431437" sldId="317"/>
        </pc:sldMkLst>
        <pc:picChg chg="add mod">
          <ac:chgData name="Jan Kristiansen" userId="a91fd70066e0f7b6" providerId="LiveId" clId="{1B976CE9-6B9F-4C57-A0C5-419E832B498B}" dt="2019-09-05T15:54:06.470" v="304" actId="1076"/>
          <ac:picMkLst>
            <pc:docMk/>
            <pc:sldMk cId="3460431437" sldId="317"/>
            <ac:picMk id="20" creationId="{5A057D89-CEA0-460D-8214-0B8F1A1F84DE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56:21.570" v="307" actId="1076"/>
        <pc:sldMkLst>
          <pc:docMk/>
          <pc:sldMk cId="2176815152" sldId="318"/>
        </pc:sldMkLst>
        <pc:picChg chg="add mod">
          <ac:chgData name="Jan Kristiansen" userId="a91fd70066e0f7b6" providerId="LiveId" clId="{1B976CE9-6B9F-4C57-A0C5-419E832B498B}" dt="2019-09-05T15:56:21.570" v="307" actId="1076"/>
          <ac:picMkLst>
            <pc:docMk/>
            <pc:sldMk cId="2176815152" sldId="318"/>
            <ac:picMk id="20" creationId="{6E6FCE70-9B06-49C1-AFDB-7130007DF6B6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00:07.783" v="313" actId="1076"/>
        <pc:sldMkLst>
          <pc:docMk/>
          <pc:sldMk cId="3353982303" sldId="319"/>
        </pc:sldMkLst>
        <pc:picChg chg="add mod">
          <ac:chgData name="Jan Kristiansen" userId="a91fd70066e0f7b6" providerId="LiveId" clId="{1B976CE9-6B9F-4C57-A0C5-419E832B498B}" dt="2019-09-05T16:00:07.783" v="313" actId="1076"/>
          <ac:picMkLst>
            <pc:docMk/>
            <pc:sldMk cId="3353982303" sldId="319"/>
            <ac:picMk id="20" creationId="{10B4B0CE-46B6-4827-BFDF-612414D8E070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58:07.886" v="310" actId="1076"/>
        <pc:sldMkLst>
          <pc:docMk/>
          <pc:sldMk cId="226849397" sldId="320"/>
        </pc:sldMkLst>
        <pc:picChg chg="add mod">
          <ac:chgData name="Jan Kristiansen" userId="a91fd70066e0f7b6" providerId="LiveId" clId="{1B976CE9-6B9F-4C57-A0C5-419E832B498B}" dt="2019-09-05T15:58:07.886" v="310" actId="1076"/>
          <ac:picMkLst>
            <pc:docMk/>
            <pc:sldMk cId="226849397" sldId="320"/>
            <ac:picMk id="20" creationId="{4DFA626C-BB97-4914-A808-88ECE7C182B5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02:07.056" v="316" actId="1076"/>
        <pc:sldMkLst>
          <pc:docMk/>
          <pc:sldMk cId="2949116162" sldId="321"/>
        </pc:sldMkLst>
        <pc:picChg chg="add mod">
          <ac:chgData name="Jan Kristiansen" userId="a91fd70066e0f7b6" providerId="LiveId" clId="{1B976CE9-6B9F-4C57-A0C5-419E832B498B}" dt="2019-09-05T16:02:07.056" v="316" actId="1076"/>
          <ac:picMkLst>
            <pc:docMk/>
            <pc:sldMk cId="2949116162" sldId="321"/>
            <ac:picMk id="20" creationId="{1901CBF8-3D99-4471-B0E6-703B632A6F2F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04:42.057" v="319" actId="1076"/>
        <pc:sldMkLst>
          <pc:docMk/>
          <pc:sldMk cId="4198085262" sldId="322"/>
        </pc:sldMkLst>
        <pc:picChg chg="add mod">
          <ac:chgData name="Jan Kristiansen" userId="a91fd70066e0f7b6" providerId="LiveId" clId="{1B976CE9-6B9F-4C57-A0C5-419E832B498B}" dt="2019-09-05T16:04:42.057" v="319" actId="1076"/>
          <ac:picMkLst>
            <pc:docMk/>
            <pc:sldMk cId="4198085262" sldId="322"/>
            <ac:picMk id="20" creationId="{A029EE64-40B8-48D3-91BD-568FF8EA387B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07:00.097" v="322" actId="1076"/>
        <pc:sldMkLst>
          <pc:docMk/>
          <pc:sldMk cId="2533606162" sldId="326"/>
        </pc:sldMkLst>
        <pc:picChg chg="add mod">
          <ac:chgData name="Jan Kristiansen" userId="a91fd70066e0f7b6" providerId="LiveId" clId="{1B976CE9-6B9F-4C57-A0C5-419E832B498B}" dt="2019-09-05T16:07:00.097" v="322" actId="1076"/>
          <ac:picMkLst>
            <pc:docMk/>
            <pc:sldMk cId="2533606162" sldId="326"/>
            <ac:picMk id="21" creationId="{E3C1EEE0-0D1A-4826-B44D-D4DAF578A0B0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35:04.955" v="675"/>
        <pc:sldMkLst>
          <pc:docMk/>
          <pc:sldMk cId="2781024160" sldId="328"/>
        </pc:sldMkLst>
        <pc:picChg chg="add mod">
          <ac:chgData name="Jan Kristiansen" userId="a91fd70066e0f7b6" providerId="LiveId" clId="{1B976CE9-6B9F-4C57-A0C5-419E832B498B}" dt="2019-09-05T16:08:43.433" v="325" actId="1076"/>
          <ac:picMkLst>
            <pc:docMk/>
            <pc:sldMk cId="2781024160" sldId="328"/>
            <ac:picMk id="21" creationId="{67FF1E28-B04F-4937-B3ED-E0793B26906D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11:25.979" v="328" actId="1076"/>
        <pc:sldMkLst>
          <pc:docMk/>
          <pc:sldMk cId="2958733459" sldId="329"/>
        </pc:sldMkLst>
        <pc:picChg chg="add mod">
          <ac:chgData name="Jan Kristiansen" userId="a91fd70066e0f7b6" providerId="LiveId" clId="{1B976CE9-6B9F-4C57-A0C5-419E832B498B}" dt="2019-09-05T16:11:25.979" v="328" actId="1076"/>
          <ac:picMkLst>
            <pc:docMk/>
            <pc:sldMk cId="2958733459" sldId="329"/>
            <ac:picMk id="21" creationId="{88031FA5-020D-4F05-B160-05C94255FDFD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13:34.498" v="331" actId="1076"/>
        <pc:sldMkLst>
          <pc:docMk/>
          <pc:sldMk cId="30048369" sldId="331"/>
        </pc:sldMkLst>
        <pc:picChg chg="add mod">
          <ac:chgData name="Jan Kristiansen" userId="a91fd70066e0f7b6" providerId="LiveId" clId="{1B976CE9-6B9F-4C57-A0C5-419E832B498B}" dt="2019-09-05T16:13:34.498" v="331" actId="1076"/>
          <ac:picMkLst>
            <pc:docMk/>
            <pc:sldMk cId="30048369" sldId="331"/>
            <ac:picMk id="22" creationId="{B7087C28-679C-488A-9E74-665EDF9567E4}"/>
          </ac:picMkLst>
        </pc:picChg>
      </pc:sldChg>
      <pc:sldChg chg="addSp modSp modTransition modAnim">
        <pc:chgData name="Jan Kristiansen" userId="a91fd70066e0f7b6" providerId="LiveId" clId="{1B976CE9-6B9F-4C57-A0C5-419E832B498B}" dt="2019-09-05T15:41:49.061" v="289" actId="1076"/>
        <pc:sldMkLst>
          <pc:docMk/>
          <pc:sldMk cId="2484714651" sldId="332"/>
        </pc:sldMkLst>
        <pc:picChg chg="add mod">
          <ac:chgData name="Jan Kristiansen" userId="a91fd70066e0f7b6" providerId="LiveId" clId="{1B976CE9-6B9F-4C57-A0C5-419E832B498B}" dt="2019-09-05T15:41:49.061" v="289" actId="1076"/>
          <ac:picMkLst>
            <pc:docMk/>
            <pc:sldMk cId="2484714651" sldId="332"/>
            <ac:picMk id="20" creationId="{6BA19E50-6C14-45B9-856D-F18DEA06D6E8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15:25.288" v="334" actId="1076"/>
        <pc:sldMkLst>
          <pc:docMk/>
          <pc:sldMk cId="2233282340" sldId="333"/>
        </pc:sldMkLst>
        <pc:picChg chg="add mod">
          <ac:chgData name="Jan Kristiansen" userId="a91fd70066e0f7b6" providerId="LiveId" clId="{1B976CE9-6B9F-4C57-A0C5-419E832B498B}" dt="2019-09-05T16:15:25.288" v="334" actId="1076"/>
          <ac:picMkLst>
            <pc:docMk/>
            <pc:sldMk cId="2233282340" sldId="333"/>
            <ac:picMk id="22" creationId="{ADD50F38-448E-4AF4-B407-C5AA72B8DB0B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19:03.098" v="340" actId="1076"/>
        <pc:sldMkLst>
          <pc:docMk/>
          <pc:sldMk cId="1008609761" sldId="334"/>
        </pc:sldMkLst>
        <pc:picChg chg="add mod">
          <ac:chgData name="Jan Kristiansen" userId="a91fd70066e0f7b6" providerId="LiveId" clId="{1B976CE9-6B9F-4C57-A0C5-419E832B498B}" dt="2019-09-05T16:19:03.098" v="340" actId="1076"/>
          <ac:picMkLst>
            <pc:docMk/>
            <pc:sldMk cId="1008609761" sldId="334"/>
            <ac:picMk id="20" creationId="{E80AE691-D6D7-4013-B843-C97712CACF27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21:00.021" v="343" actId="1076"/>
        <pc:sldMkLst>
          <pc:docMk/>
          <pc:sldMk cId="569386508" sldId="335"/>
        </pc:sldMkLst>
        <pc:picChg chg="add mod">
          <ac:chgData name="Jan Kristiansen" userId="a91fd70066e0f7b6" providerId="LiveId" clId="{1B976CE9-6B9F-4C57-A0C5-419E832B498B}" dt="2019-09-05T16:21:00.021" v="343" actId="1076"/>
          <ac:picMkLst>
            <pc:docMk/>
            <pc:sldMk cId="569386508" sldId="335"/>
            <ac:picMk id="20" creationId="{9D63748C-9B6A-46BF-ABE5-3BB26C9A535F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24:19.287" v="349" actId="1076"/>
        <pc:sldMkLst>
          <pc:docMk/>
          <pc:sldMk cId="1111748516" sldId="336"/>
        </pc:sldMkLst>
        <pc:picChg chg="add mod">
          <ac:chgData name="Jan Kristiansen" userId="a91fd70066e0f7b6" providerId="LiveId" clId="{1B976CE9-6B9F-4C57-A0C5-419E832B498B}" dt="2019-09-05T16:24:19.287" v="349" actId="1076"/>
          <ac:picMkLst>
            <pc:docMk/>
            <pc:sldMk cId="1111748516" sldId="336"/>
            <ac:picMk id="19" creationId="{1C3867F2-BB9B-4CA3-82A7-B56316FF3274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28:21.972" v="355" actId="1076"/>
        <pc:sldMkLst>
          <pc:docMk/>
          <pc:sldMk cId="111813794" sldId="337"/>
        </pc:sldMkLst>
        <pc:picChg chg="add mod">
          <ac:chgData name="Jan Kristiansen" userId="a91fd70066e0f7b6" providerId="LiveId" clId="{1B976CE9-6B9F-4C57-A0C5-419E832B498B}" dt="2019-09-05T16:28:21.972" v="355" actId="1076"/>
          <ac:picMkLst>
            <pc:docMk/>
            <pc:sldMk cId="111813794" sldId="337"/>
            <ac:picMk id="19" creationId="{91D6B984-961B-47F7-97A3-EFBCEB333495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22:30.646" v="346" actId="1076"/>
        <pc:sldMkLst>
          <pc:docMk/>
          <pc:sldMk cId="2160608558" sldId="338"/>
        </pc:sldMkLst>
        <pc:picChg chg="add mod">
          <ac:chgData name="Jan Kristiansen" userId="a91fd70066e0f7b6" providerId="LiveId" clId="{1B976CE9-6B9F-4C57-A0C5-419E832B498B}" dt="2019-09-05T16:22:30.646" v="346" actId="1076"/>
          <ac:picMkLst>
            <pc:docMk/>
            <pc:sldMk cId="2160608558" sldId="338"/>
            <ac:picMk id="19" creationId="{63B6D874-BC5E-4EFA-91D0-8EE8B34B67FC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35:38.495" v="423" actId="1076"/>
        <pc:sldMkLst>
          <pc:docMk/>
          <pc:sldMk cId="128293172" sldId="339"/>
        </pc:sldMkLst>
        <pc:picChg chg="add mod">
          <ac:chgData name="Jan Kristiansen" userId="a91fd70066e0f7b6" providerId="LiveId" clId="{1B976CE9-6B9F-4C57-A0C5-419E832B498B}" dt="2019-09-06T07:35:38.495" v="423" actId="1076"/>
          <ac:picMkLst>
            <pc:docMk/>
            <pc:sldMk cId="128293172" sldId="339"/>
            <ac:picMk id="20" creationId="{6EF31895-8A36-4A9A-9826-5837AB25EF45}"/>
          </ac:picMkLst>
        </pc:picChg>
      </pc:sldChg>
      <pc:sldChg chg="addSp modSp modTransition modAnim">
        <pc:chgData name="Jan Kristiansen" userId="a91fd70066e0f7b6" providerId="LiveId" clId="{1B976CE9-6B9F-4C57-A0C5-419E832B498B}" dt="2019-09-05T16:26:20.214" v="352" actId="1076"/>
        <pc:sldMkLst>
          <pc:docMk/>
          <pc:sldMk cId="2695052729" sldId="341"/>
        </pc:sldMkLst>
        <pc:picChg chg="add mod">
          <ac:chgData name="Jan Kristiansen" userId="a91fd70066e0f7b6" providerId="LiveId" clId="{1B976CE9-6B9F-4C57-A0C5-419E832B498B}" dt="2019-09-05T16:26:20.214" v="352" actId="1076"/>
          <ac:picMkLst>
            <pc:docMk/>
            <pc:sldMk cId="2695052729" sldId="341"/>
            <ac:picMk id="19" creationId="{C17E0ECC-A447-427D-8CF3-B2596309CC92}"/>
          </ac:picMkLst>
        </pc:picChg>
      </pc:sldChg>
      <pc:sldChg chg="addSp modSp modTransition modAnim modNotesTx">
        <pc:chgData name="Jan Kristiansen" userId="a91fd70066e0f7b6" providerId="LiveId" clId="{1B976CE9-6B9F-4C57-A0C5-419E832B498B}" dt="2019-09-06T07:15:28.498" v="393" actId="108"/>
        <pc:sldMkLst>
          <pc:docMk/>
          <pc:sldMk cId="1828401727" sldId="342"/>
        </pc:sldMkLst>
        <pc:spChg chg="mod">
          <ac:chgData name="Jan Kristiansen" userId="a91fd70066e0f7b6" providerId="LiveId" clId="{1B976CE9-6B9F-4C57-A0C5-419E832B498B}" dt="2019-09-06T07:15:28.498" v="393" actId="108"/>
          <ac:spMkLst>
            <pc:docMk/>
            <pc:sldMk cId="1828401727" sldId="342"/>
            <ac:spMk id="6" creationId="{00000000-0000-0000-0000-000000000000}"/>
          </ac:spMkLst>
        </pc:spChg>
        <pc:spChg chg="mod">
          <ac:chgData name="Jan Kristiansen" userId="a91fd70066e0f7b6" providerId="LiveId" clId="{1B976CE9-6B9F-4C57-A0C5-419E832B498B}" dt="2019-09-06T07:13:57.862" v="387" actId="6549"/>
          <ac:spMkLst>
            <pc:docMk/>
            <pc:sldMk cId="1828401727" sldId="342"/>
            <ac:spMk id="21" creationId="{7B0DDAF7-E0CE-416F-9490-43253E7C7F43}"/>
          </ac:spMkLst>
        </pc:spChg>
        <pc:picChg chg="add mod">
          <ac:chgData name="Jan Kristiansen" userId="a91fd70066e0f7b6" providerId="LiveId" clId="{1B976CE9-6B9F-4C57-A0C5-419E832B498B}" dt="2019-09-06T07:14:32.205" v="390" actId="1076"/>
          <ac:picMkLst>
            <pc:docMk/>
            <pc:sldMk cId="1828401727" sldId="342"/>
            <ac:picMk id="19" creationId="{603407DB-9360-469E-AA8B-F9D439E18BD4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26:34.300" v="414" actId="1076"/>
        <pc:sldMkLst>
          <pc:docMk/>
          <pc:sldMk cId="3651464852" sldId="343"/>
        </pc:sldMkLst>
        <pc:spChg chg="mod">
          <ac:chgData name="Jan Kristiansen" userId="a91fd70066e0f7b6" providerId="LiveId" clId="{1B976CE9-6B9F-4C57-A0C5-419E832B498B}" dt="2019-09-06T07:18:09.371" v="401" actId="15"/>
          <ac:spMkLst>
            <pc:docMk/>
            <pc:sldMk cId="3651464852" sldId="343"/>
            <ac:spMk id="19" creationId="{BB6C86A9-E315-4B06-B05E-7294F677BF9C}"/>
          </ac:spMkLst>
        </pc:spChg>
        <pc:picChg chg="add mod">
          <ac:chgData name="Jan Kristiansen" userId="a91fd70066e0f7b6" providerId="LiveId" clId="{1B976CE9-6B9F-4C57-A0C5-419E832B498B}" dt="2019-09-06T07:26:34.300" v="414" actId="1076"/>
          <ac:picMkLst>
            <pc:docMk/>
            <pc:sldMk cId="3651464852" sldId="343"/>
            <ac:picMk id="20" creationId="{607B25E2-3100-4D94-B62B-B19412281487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28:40.393" v="417" actId="1076"/>
        <pc:sldMkLst>
          <pc:docMk/>
          <pc:sldMk cId="3546840583" sldId="344"/>
        </pc:sldMkLst>
        <pc:spChg chg="mod">
          <ac:chgData name="Jan Kristiansen" userId="a91fd70066e0f7b6" providerId="LiveId" clId="{1B976CE9-6B9F-4C57-A0C5-419E832B498B}" dt="2019-09-06T07:18:23.369" v="406" actId="15"/>
          <ac:spMkLst>
            <pc:docMk/>
            <pc:sldMk cId="3546840583" sldId="344"/>
            <ac:spMk id="19" creationId="{BB6C86A9-E315-4B06-B05E-7294F677BF9C}"/>
          </ac:spMkLst>
        </pc:spChg>
        <pc:picChg chg="add mod">
          <ac:chgData name="Jan Kristiansen" userId="a91fd70066e0f7b6" providerId="LiveId" clId="{1B976CE9-6B9F-4C57-A0C5-419E832B498B}" dt="2019-09-06T07:28:40.393" v="417" actId="1076"/>
          <ac:picMkLst>
            <pc:docMk/>
            <pc:sldMk cId="3546840583" sldId="344"/>
            <ac:picMk id="20" creationId="{1FCE515E-76F4-41A8-9B74-7B888AB16A9E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31:06.997" v="420" actId="1076"/>
        <pc:sldMkLst>
          <pc:docMk/>
          <pc:sldMk cId="1145583101" sldId="345"/>
        </pc:sldMkLst>
        <pc:spChg chg="mod">
          <ac:chgData name="Jan Kristiansen" userId="a91fd70066e0f7b6" providerId="LiveId" clId="{1B976CE9-6B9F-4C57-A0C5-419E832B498B}" dt="2019-09-06T07:18:35.087" v="411" actId="15"/>
          <ac:spMkLst>
            <pc:docMk/>
            <pc:sldMk cId="1145583101" sldId="345"/>
            <ac:spMk id="19" creationId="{BB6C86A9-E315-4B06-B05E-7294F677BF9C}"/>
          </ac:spMkLst>
        </pc:spChg>
        <pc:picChg chg="add mod">
          <ac:chgData name="Jan Kristiansen" userId="a91fd70066e0f7b6" providerId="LiveId" clId="{1B976CE9-6B9F-4C57-A0C5-419E832B498B}" dt="2019-09-06T07:31:06.997" v="420" actId="1076"/>
          <ac:picMkLst>
            <pc:docMk/>
            <pc:sldMk cId="1145583101" sldId="345"/>
            <ac:picMk id="20" creationId="{71E1A19E-C613-4E44-9AD7-58BA3A5F6D9E}"/>
          </ac:picMkLst>
        </pc:picChg>
      </pc:sldChg>
      <pc:sldChg chg="addSp modSp modTransition modAnim">
        <pc:chgData name="Jan Kristiansen" userId="a91fd70066e0f7b6" providerId="LiveId" clId="{1B976CE9-6B9F-4C57-A0C5-419E832B498B}" dt="2019-09-06T08:26:08.883" v="452" actId="1076"/>
        <pc:sldMkLst>
          <pc:docMk/>
          <pc:sldMk cId="337571022" sldId="346"/>
        </pc:sldMkLst>
        <pc:picChg chg="add mod">
          <ac:chgData name="Jan Kristiansen" userId="a91fd70066e0f7b6" providerId="LiveId" clId="{1B976CE9-6B9F-4C57-A0C5-419E832B498B}" dt="2019-09-06T08:26:08.883" v="452" actId="1076"/>
          <ac:picMkLst>
            <pc:docMk/>
            <pc:sldMk cId="337571022" sldId="346"/>
            <ac:picMk id="20" creationId="{F3AD2EA4-6CE1-44B7-957D-4E5D18ACE4BB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37:57.655" v="426" actId="1076"/>
        <pc:sldMkLst>
          <pc:docMk/>
          <pc:sldMk cId="933962614" sldId="347"/>
        </pc:sldMkLst>
        <pc:picChg chg="add mod">
          <ac:chgData name="Jan Kristiansen" userId="a91fd70066e0f7b6" providerId="LiveId" clId="{1B976CE9-6B9F-4C57-A0C5-419E832B498B}" dt="2019-09-06T07:37:57.655" v="426" actId="1076"/>
          <ac:picMkLst>
            <pc:docMk/>
            <pc:sldMk cId="933962614" sldId="347"/>
            <ac:picMk id="20" creationId="{34D7FC11-B812-4362-84C1-99659257900D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41:34.177" v="429" actId="1076"/>
        <pc:sldMkLst>
          <pc:docMk/>
          <pc:sldMk cId="2893451676" sldId="348"/>
        </pc:sldMkLst>
        <pc:picChg chg="add mod">
          <ac:chgData name="Jan Kristiansen" userId="a91fd70066e0f7b6" providerId="LiveId" clId="{1B976CE9-6B9F-4C57-A0C5-419E832B498B}" dt="2019-09-06T07:41:34.177" v="429" actId="1076"/>
          <ac:picMkLst>
            <pc:docMk/>
            <pc:sldMk cId="2893451676" sldId="348"/>
            <ac:picMk id="20" creationId="{F1F404E3-6D92-4B9C-9E2F-1C4D3FBD45AD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43:33.533" v="432" actId="1076"/>
        <pc:sldMkLst>
          <pc:docMk/>
          <pc:sldMk cId="563127845" sldId="349"/>
        </pc:sldMkLst>
        <pc:picChg chg="add mod">
          <ac:chgData name="Jan Kristiansen" userId="a91fd70066e0f7b6" providerId="LiveId" clId="{1B976CE9-6B9F-4C57-A0C5-419E832B498B}" dt="2019-09-06T07:43:33.533" v="432" actId="1076"/>
          <ac:picMkLst>
            <pc:docMk/>
            <pc:sldMk cId="563127845" sldId="349"/>
            <ac:picMk id="20" creationId="{8362A1C1-F621-4DE7-8C4D-DB685EF5CC77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45:44.218" v="435" actId="1076"/>
        <pc:sldMkLst>
          <pc:docMk/>
          <pc:sldMk cId="2644322158" sldId="350"/>
        </pc:sldMkLst>
        <pc:picChg chg="add mod">
          <ac:chgData name="Jan Kristiansen" userId="a91fd70066e0f7b6" providerId="LiveId" clId="{1B976CE9-6B9F-4C57-A0C5-419E832B498B}" dt="2019-09-06T07:45:44.218" v="435" actId="1076"/>
          <ac:picMkLst>
            <pc:docMk/>
            <pc:sldMk cId="2644322158" sldId="350"/>
            <ac:picMk id="20" creationId="{09E5C6F0-EDF9-416A-9132-30FE51864B39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50:21.620" v="441" actId="1076"/>
        <pc:sldMkLst>
          <pc:docMk/>
          <pc:sldMk cId="4258156114" sldId="351"/>
        </pc:sldMkLst>
        <pc:picChg chg="add mod">
          <ac:chgData name="Jan Kristiansen" userId="a91fd70066e0f7b6" providerId="LiveId" clId="{1B976CE9-6B9F-4C57-A0C5-419E832B498B}" dt="2019-09-06T07:50:21.620" v="441" actId="1076"/>
          <ac:picMkLst>
            <pc:docMk/>
            <pc:sldMk cId="4258156114" sldId="351"/>
            <ac:picMk id="20" creationId="{31B986E3-6FD1-4294-918E-93C8F8AB8E2C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48:02.532" v="438" actId="1076"/>
        <pc:sldMkLst>
          <pc:docMk/>
          <pc:sldMk cId="2403241437" sldId="352"/>
        </pc:sldMkLst>
        <pc:picChg chg="add mod">
          <ac:chgData name="Jan Kristiansen" userId="a91fd70066e0f7b6" providerId="LiveId" clId="{1B976CE9-6B9F-4C57-A0C5-419E832B498B}" dt="2019-09-06T07:48:02.532" v="438" actId="1076"/>
          <ac:picMkLst>
            <pc:docMk/>
            <pc:sldMk cId="2403241437" sldId="352"/>
            <ac:picMk id="20" creationId="{B714329E-044B-42F8-A875-28BEA605B39A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52:00.298" v="444" actId="1076"/>
        <pc:sldMkLst>
          <pc:docMk/>
          <pc:sldMk cId="894203160" sldId="353"/>
        </pc:sldMkLst>
        <pc:picChg chg="add mod">
          <ac:chgData name="Jan Kristiansen" userId="a91fd70066e0f7b6" providerId="LiveId" clId="{1B976CE9-6B9F-4C57-A0C5-419E832B498B}" dt="2019-09-06T07:52:00.298" v="444" actId="1076"/>
          <ac:picMkLst>
            <pc:docMk/>
            <pc:sldMk cId="894203160" sldId="353"/>
            <ac:picMk id="20" creationId="{16B66F38-6038-48A7-8E38-98BAE905DE7C}"/>
          </ac:picMkLst>
        </pc:picChg>
      </pc:sldChg>
      <pc:sldChg chg="addSp modSp modTransition modAnim">
        <pc:chgData name="Jan Kristiansen" userId="a91fd70066e0f7b6" providerId="LiveId" clId="{1B976CE9-6B9F-4C57-A0C5-419E832B498B}" dt="2019-09-06T07:54:06.593" v="447" actId="1076"/>
        <pc:sldMkLst>
          <pc:docMk/>
          <pc:sldMk cId="3623896396" sldId="357"/>
        </pc:sldMkLst>
        <pc:picChg chg="add mod">
          <ac:chgData name="Jan Kristiansen" userId="a91fd70066e0f7b6" providerId="LiveId" clId="{1B976CE9-6B9F-4C57-A0C5-419E832B498B}" dt="2019-09-06T07:54:06.593" v="447" actId="1076"/>
          <ac:picMkLst>
            <pc:docMk/>
            <pc:sldMk cId="3623896396" sldId="357"/>
            <ac:picMk id="19" creationId="{F99C653C-0505-4F42-9725-D012D5263D45}"/>
          </ac:picMkLst>
        </pc:picChg>
      </pc:sldChg>
      <pc:sldChg chg="addSp modTransition modAnim">
        <pc:chgData name="Jan Kristiansen" userId="a91fd70066e0f7b6" providerId="LiveId" clId="{1B976CE9-6B9F-4C57-A0C5-419E832B498B}" dt="2019-09-06T08:23:16.587" v="449"/>
        <pc:sldMkLst>
          <pc:docMk/>
          <pc:sldMk cId="2305678637" sldId="358"/>
        </pc:sldMkLst>
        <pc:picChg chg="add">
          <ac:chgData name="Jan Kristiansen" userId="a91fd70066e0f7b6" providerId="LiveId" clId="{1B976CE9-6B9F-4C57-A0C5-419E832B498B}" dt="2019-09-05T14:00:51.391" v="78"/>
          <ac:picMkLst>
            <pc:docMk/>
            <pc:sldMk cId="2305678637" sldId="358"/>
            <ac:picMk id="19" creationId="{413D23CE-947A-4FFC-87BE-9036E2D7EFE3}"/>
          </ac:picMkLst>
        </pc:picChg>
      </pc:sldChg>
      <pc:sldChg chg="addSp modSp modTransition modAnim">
        <pc:chgData name="Jan Kristiansen" userId="a91fd70066e0f7b6" providerId="LiveId" clId="{1B976CE9-6B9F-4C57-A0C5-419E832B498B}" dt="2019-09-06T08:28:53.034" v="455" actId="1076"/>
        <pc:sldMkLst>
          <pc:docMk/>
          <pc:sldMk cId="825141148" sldId="359"/>
        </pc:sldMkLst>
        <pc:picChg chg="add mod">
          <ac:chgData name="Jan Kristiansen" userId="a91fd70066e0f7b6" providerId="LiveId" clId="{1B976CE9-6B9F-4C57-A0C5-419E832B498B}" dt="2019-09-06T08:28:53.034" v="455" actId="1076"/>
          <ac:picMkLst>
            <pc:docMk/>
            <pc:sldMk cId="825141148" sldId="359"/>
            <ac:picMk id="20" creationId="{F45834A9-298C-4717-BC5C-CEB39AC1276E}"/>
          </ac:picMkLst>
        </pc:picChg>
      </pc:sldChg>
      <pc:sldChg chg="addSp delSp modSp modTransition modAnim">
        <pc:chgData name="Jan Kristiansen" userId="a91fd70066e0f7b6" providerId="LiveId" clId="{1B976CE9-6B9F-4C57-A0C5-419E832B498B}" dt="2019-09-06T09:00:38.813" v="601" actId="1038"/>
        <pc:sldMkLst>
          <pc:docMk/>
          <pc:sldMk cId="3537584258" sldId="360"/>
        </pc:sldMkLst>
        <pc:spChg chg="mod">
          <ac:chgData name="Jan Kristiansen" userId="a91fd70066e0f7b6" providerId="LiveId" clId="{1B976CE9-6B9F-4C57-A0C5-419E832B498B}" dt="2019-09-06T08:59:41.906" v="578" actId="5793"/>
          <ac:spMkLst>
            <pc:docMk/>
            <pc:sldMk cId="3537584258" sldId="360"/>
            <ac:spMk id="19" creationId="{C01FDC65-3724-4631-86DF-9FA2B7ED4EA3}"/>
          </ac:spMkLst>
        </pc:spChg>
        <pc:spChg chg="del topLvl">
          <ac:chgData name="Jan Kristiansen" userId="a91fd70066e0f7b6" providerId="LiveId" clId="{1B976CE9-6B9F-4C57-A0C5-419E832B498B}" dt="2019-09-06T08:39:01.160" v="498" actId="478"/>
          <ac:spMkLst>
            <pc:docMk/>
            <pc:sldMk cId="3537584258" sldId="360"/>
            <ac:spMk id="24" creationId="{59A1CCEA-8C8B-4A1B-8A4E-F48CDB2B8A33}"/>
          </ac:spMkLst>
        </pc:spChg>
        <pc:grpChg chg="add del mod">
          <ac:chgData name="Jan Kristiansen" userId="a91fd70066e0f7b6" providerId="LiveId" clId="{1B976CE9-6B9F-4C57-A0C5-419E832B498B}" dt="2019-09-06T08:39:01.160" v="498" actId="478"/>
          <ac:grpSpMkLst>
            <pc:docMk/>
            <pc:sldMk cId="3537584258" sldId="360"/>
            <ac:grpSpMk id="23" creationId="{9FC93F27-3618-4F02-9F76-260877B7A2E8}"/>
          </ac:grpSpMkLst>
        </pc:grpChg>
        <pc:picChg chg="add mod">
          <ac:chgData name="Jan Kristiansen" userId="a91fd70066e0f7b6" providerId="LiveId" clId="{1B976CE9-6B9F-4C57-A0C5-419E832B498B}" dt="2019-09-06T09:00:38.813" v="601" actId="1038"/>
          <ac:picMkLst>
            <pc:docMk/>
            <pc:sldMk cId="3537584258" sldId="360"/>
            <ac:picMk id="3" creationId="{AFD7CDBD-6579-478F-917D-75C9F9F2C080}"/>
          </ac:picMkLst>
        </pc:picChg>
        <pc:picChg chg="add mod">
          <ac:chgData name="Jan Kristiansen" userId="a91fd70066e0f7b6" providerId="LiveId" clId="{1B976CE9-6B9F-4C57-A0C5-419E832B498B}" dt="2019-09-06T08:31:23.268" v="458" actId="1076"/>
          <ac:picMkLst>
            <pc:docMk/>
            <pc:sldMk cId="3537584258" sldId="360"/>
            <ac:picMk id="21" creationId="{9D997795-C206-4AC3-A223-3248AE8D0BF5}"/>
          </ac:picMkLst>
        </pc:picChg>
        <pc:picChg chg="add del mod">
          <ac:chgData name="Jan Kristiansen" userId="a91fd70066e0f7b6" providerId="LiveId" clId="{1B976CE9-6B9F-4C57-A0C5-419E832B498B}" dt="2019-09-06T08:33:55.327" v="463" actId="478"/>
          <ac:picMkLst>
            <pc:docMk/>
            <pc:sldMk cId="3537584258" sldId="360"/>
            <ac:picMk id="22" creationId="{0779C3B5-ED17-466D-8D2F-AFF8105BBB83}"/>
          </ac:picMkLst>
        </pc:picChg>
        <pc:picChg chg="mod topLvl">
          <ac:chgData name="Jan Kristiansen" userId="a91fd70066e0f7b6" providerId="LiveId" clId="{1B976CE9-6B9F-4C57-A0C5-419E832B498B}" dt="2019-09-06T08:39:01.160" v="498" actId="478"/>
          <ac:picMkLst>
            <pc:docMk/>
            <pc:sldMk cId="3537584258" sldId="360"/>
            <ac:picMk id="25" creationId="{9A076A59-0701-4143-B7FA-5D0BE0733F58}"/>
          </ac:picMkLst>
        </pc:picChg>
      </pc:sldChg>
      <pc:sldChg chg="addSp modSp modTransition modAnim">
        <pc:chgData name="Jan Kristiansen" userId="a91fd70066e0f7b6" providerId="LiveId" clId="{1B976CE9-6B9F-4C57-A0C5-419E832B498B}" dt="2019-09-06T08:44:34.510" v="536" actId="1076"/>
        <pc:sldMkLst>
          <pc:docMk/>
          <pc:sldMk cId="953567660" sldId="361"/>
        </pc:sldMkLst>
        <pc:picChg chg="add mod">
          <ac:chgData name="Jan Kristiansen" userId="a91fd70066e0f7b6" providerId="LiveId" clId="{1B976CE9-6B9F-4C57-A0C5-419E832B498B}" dt="2019-09-06T08:44:34.510" v="536" actId="1076"/>
          <ac:picMkLst>
            <pc:docMk/>
            <pc:sldMk cId="953567660" sldId="361"/>
            <ac:picMk id="22" creationId="{7870FD18-7FEB-4BAA-A5CD-2FC761B27CCF}"/>
          </ac:picMkLst>
        </pc:picChg>
      </pc:sldChg>
      <pc:sldChg chg="addSp modSp modTransition modAnim">
        <pc:chgData name="Jan Kristiansen" userId="a91fd70066e0f7b6" providerId="LiveId" clId="{1B976CE9-6B9F-4C57-A0C5-419E832B498B}" dt="2019-09-06T08:48:04.431" v="539" actId="1076"/>
        <pc:sldMkLst>
          <pc:docMk/>
          <pc:sldMk cId="1609405757" sldId="362"/>
        </pc:sldMkLst>
        <pc:picChg chg="add mod">
          <ac:chgData name="Jan Kristiansen" userId="a91fd70066e0f7b6" providerId="LiveId" clId="{1B976CE9-6B9F-4C57-A0C5-419E832B498B}" dt="2019-09-06T08:48:04.431" v="539" actId="1076"/>
          <ac:picMkLst>
            <pc:docMk/>
            <pc:sldMk cId="1609405757" sldId="362"/>
            <ac:picMk id="23" creationId="{67454549-8995-47F9-90EE-F32FE1927D70}"/>
          </ac:picMkLst>
        </pc:picChg>
      </pc:sldChg>
      <pc:sldChg chg="addSp modSp modTransition modAnim">
        <pc:chgData name="Jan Kristiansen" userId="a91fd70066e0f7b6" providerId="LiveId" clId="{1B976CE9-6B9F-4C57-A0C5-419E832B498B}" dt="2019-09-06T08:58:17.260" v="542" actId="1076"/>
        <pc:sldMkLst>
          <pc:docMk/>
          <pc:sldMk cId="3028781085" sldId="363"/>
        </pc:sldMkLst>
        <pc:picChg chg="add mod">
          <ac:chgData name="Jan Kristiansen" userId="a91fd70066e0f7b6" providerId="LiveId" clId="{1B976CE9-6B9F-4C57-A0C5-419E832B498B}" dt="2019-09-06T08:58:17.260" v="542" actId="1076"/>
          <ac:picMkLst>
            <pc:docMk/>
            <pc:sldMk cId="3028781085" sldId="363"/>
            <ac:picMk id="24" creationId="{E568BBDD-6711-4F13-8FDC-399DE641E7EA}"/>
          </ac:picMkLst>
        </pc:picChg>
      </pc:sldChg>
      <pc:sldChg chg="addSp modSp modTransition modAnim">
        <pc:chgData name="Jan Kristiansen" userId="a91fd70066e0f7b6" providerId="LiveId" clId="{1B976CE9-6B9F-4C57-A0C5-419E832B498B}" dt="2019-09-06T09:05:04.806" v="604" actId="1076"/>
        <pc:sldMkLst>
          <pc:docMk/>
          <pc:sldMk cId="1909195977" sldId="364"/>
        </pc:sldMkLst>
        <pc:picChg chg="add mod">
          <ac:chgData name="Jan Kristiansen" userId="a91fd70066e0f7b6" providerId="LiveId" clId="{1B976CE9-6B9F-4C57-A0C5-419E832B498B}" dt="2019-09-06T09:05:04.806" v="604" actId="1076"/>
          <ac:picMkLst>
            <pc:docMk/>
            <pc:sldMk cId="1909195977" sldId="364"/>
            <ac:picMk id="25" creationId="{0E489000-8945-4F9D-9212-E2CB604DB49A}"/>
          </ac:picMkLst>
        </pc:picChg>
      </pc:sldChg>
      <pc:sldChg chg="addSp modSp modTransition modAnim">
        <pc:chgData name="Jan Kristiansen" userId="a91fd70066e0f7b6" providerId="LiveId" clId="{1B976CE9-6B9F-4C57-A0C5-419E832B498B}" dt="2019-09-06T09:08:23.033" v="607" actId="1076"/>
        <pc:sldMkLst>
          <pc:docMk/>
          <pc:sldMk cId="938488114" sldId="365"/>
        </pc:sldMkLst>
        <pc:picChg chg="add mod">
          <ac:chgData name="Jan Kristiansen" userId="a91fd70066e0f7b6" providerId="LiveId" clId="{1B976CE9-6B9F-4C57-A0C5-419E832B498B}" dt="2019-09-06T09:08:23.033" v="607" actId="1076"/>
          <ac:picMkLst>
            <pc:docMk/>
            <pc:sldMk cId="938488114" sldId="365"/>
            <ac:picMk id="26" creationId="{AA104903-62B3-418D-BC94-9961A6820A86}"/>
          </ac:picMkLst>
        </pc:picChg>
      </pc:sldChg>
      <pc:sldChg chg="addSp modSp modTransition modAnim">
        <pc:chgData name="Jan Kristiansen" userId="a91fd70066e0f7b6" providerId="LiveId" clId="{1B976CE9-6B9F-4C57-A0C5-419E832B498B}" dt="2019-09-06T11:47:42.265" v="610" actId="1076"/>
        <pc:sldMkLst>
          <pc:docMk/>
          <pc:sldMk cId="3253820114" sldId="366"/>
        </pc:sldMkLst>
        <pc:picChg chg="add mod">
          <ac:chgData name="Jan Kristiansen" userId="a91fd70066e0f7b6" providerId="LiveId" clId="{1B976CE9-6B9F-4C57-A0C5-419E832B498B}" dt="2019-09-06T11:47:42.265" v="610" actId="1076"/>
          <ac:picMkLst>
            <pc:docMk/>
            <pc:sldMk cId="3253820114" sldId="366"/>
            <ac:picMk id="15" creationId="{60DBE245-3B42-4409-B1AC-F7BAF965B4B7}"/>
          </ac:picMkLst>
        </pc:picChg>
      </pc:sldChg>
      <pc:sldChg chg="addSp modSp modTransition modAnim">
        <pc:chgData name="Jan Kristiansen" userId="a91fd70066e0f7b6" providerId="LiveId" clId="{1B976CE9-6B9F-4C57-A0C5-419E832B498B}" dt="2019-09-06T11:49:25.999" v="613" actId="1076"/>
        <pc:sldMkLst>
          <pc:docMk/>
          <pc:sldMk cId="1134505095" sldId="367"/>
        </pc:sldMkLst>
        <pc:picChg chg="add mod">
          <ac:chgData name="Jan Kristiansen" userId="a91fd70066e0f7b6" providerId="LiveId" clId="{1B976CE9-6B9F-4C57-A0C5-419E832B498B}" dt="2019-09-06T11:49:25.999" v="613" actId="1076"/>
          <ac:picMkLst>
            <pc:docMk/>
            <pc:sldMk cId="1134505095" sldId="367"/>
            <ac:picMk id="14" creationId="{63394A4C-63BC-48D5-942C-31BD4F3204DE}"/>
          </ac:picMkLst>
        </pc:picChg>
      </pc:sldChg>
      <pc:sldChg chg="addSp modSp modTransition modAnim">
        <pc:chgData name="Jan Kristiansen" userId="a91fd70066e0f7b6" providerId="LiveId" clId="{1B976CE9-6B9F-4C57-A0C5-419E832B498B}" dt="2019-09-06T11:52:05.753" v="616" actId="1076"/>
        <pc:sldMkLst>
          <pc:docMk/>
          <pc:sldMk cId="123570793" sldId="369"/>
        </pc:sldMkLst>
        <pc:picChg chg="add mod">
          <ac:chgData name="Jan Kristiansen" userId="a91fd70066e0f7b6" providerId="LiveId" clId="{1B976CE9-6B9F-4C57-A0C5-419E832B498B}" dt="2019-09-06T11:52:05.753" v="616" actId="1076"/>
          <ac:picMkLst>
            <pc:docMk/>
            <pc:sldMk cId="123570793" sldId="369"/>
            <ac:picMk id="14" creationId="{CBA3BC70-7C5B-45B3-AFB3-1AE46AD10E16}"/>
          </ac:picMkLst>
        </pc:picChg>
      </pc:sldChg>
      <pc:sldChg chg="addSp modTransition modAnim">
        <pc:chgData name="Jan Kristiansen" userId="a91fd70066e0f7b6" providerId="LiveId" clId="{1B976CE9-6B9F-4C57-A0C5-419E832B498B}" dt="2019-09-06T11:54:10.768" v="618"/>
        <pc:sldMkLst>
          <pc:docMk/>
          <pc:sldMk cId="1676943969" sldId="370"/>
        </pc:sldMkLst>
        <pc:picChg chg="add">
          <ac:chgData name="Jan Kristiansen" userId="a91fd70066e0f7b6" providerId="LiveId" clId="{1B976CE9-6B9F-4C57-A0C5-419E832B498B}" dt="2019-09-05T14:01:29.954" v="90"/>
          <ac:picMkLst>
            <pc:docMk/>
            <pc:sldMk cId="1676943969" sldId="370"/>
            <ac:picMk id="14" creationId="{B9FB2A45-2FFA-402A-9ABE-B023F961C31E}"/>
          </ac:picMkLst>
        </pc:picChg>
      </pc:sldChg>
      <pc:sldChg chg="addSp modSp modTransition modAnim">
        <pc:chgData name="Jan Kristiansen" userId="a91fd70066e0f7b6" providerId="LiveId" clId="{1B976CE9-6B9F-4C57-A0C5-419E832B498B}" dt="2019-09-06T11:55:39.410" v="621" actId="1076"/>
        <pc:sldMkLst>
          <pc:docMk/>
          <pc:sldMk cId="1244179136" sldId="371"/>
        </pc:sldMkLst>
        <pc:picChg chg="add mod">
          <ac:chgData name="Jan Kristiansen" userId="a91fd70066e0f7b6" providerId="LiveId" clId="{1B976CE9-6B9F-4C57-A0C5-419E832B498B}" dt="2019-09-06T11:55:39.410" v="621" actId="1076"/>
          <ac:picMkLst>
            <pc:docMk/>
            <pc:sldMk cId="1244179136" sldId="371"/>
            <ac:picMk id="14" creationId="{2F19C5DB-8105-48FF-8CDF-5D908766A088}"/>
          </ac:picMkLst>
        </pc:picChg>
      </pc:sldChg>
      <pc:sldChg chg="addSp modSp modTransition modAnim">
        <pc:chgData name="Jan Kristiansen" userId="a91fd70066e0f7b6" providerId="LiveId" clId="{1B976CE9-6B9F-4C57-A0C5-419E832B498B}" dt="2019-09-06T11:59:39.296" v="624" actId="1076"/>
        <pc:sldMkLst>
          <pc:docMk/>
          <pc:sldMk cId="2088996389" sldId="372"/>
        </pc:sldMkLst>
        <pc:picChg chg="add mod">
          <ac:chgData name="Jan Kristiansen" userId="a91fd70066e0f7b6" providerId="LiveId" clId="{1B976CE9-6B9F-4C57-A0C5-419E832B498B}" dt="2019-09-06T11:59:39.296" v="624" actId="1076"/>
          <ac:picMkLst>
            <pc:docMk/>
            <pc:sldMk cId="2088996389" sldId="372"/>
            <ac:picMk id="14" creationId="{3ECF25C7-5071-45FA-8126-3F0AC2B87FAC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04:09.210" v="630" actId="1076"/>
        <pc:sldMkLst>
          <pc:docMk/>
          <pc:sldMk cId="1609481083" sldId="373"/>
        </pc:sldMkLst>
        <pc:picChg chg="add mod">
          <ac:chgData name="Jan Kristiansen" userId="a91fd70066e0f7b6" providerId="LiveId" clId="{1B976CE9-6B9F-4C57-A0C5-419E832B498B}" dt="2019-09-06T12:04:09.210" v="630" actId="1076"/>
          <ac:picMkLst>
            <pc:docMk/>
            <pc:sldMk cId="1609481083" sldId="373"/>
            <ac:picMk id="20" creationId="{3EC493C6-8321-4CE6-9EAD-621AAD3BF824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06:23.819" v="633" actId="1076"/>
        <pc:sldMkLst>
          <pc:docMk/>
          <pc:sldMk cId="496344919" sldId="374"/>
        </pc:sldMkLst>
        <pc:picChg chg="add mod">
          <ac:chgData name="Jan Kristiansen" userId="a91fd70066e0f7b6" providerId="LiveId" clId="{1B976CE9-6B9F-4C57-A0C5-419E832B498B}" dt="2019-09-06T12:06:23.819" v="633" actId="1076"/>
          <ac:picMkLst>
            <pc:docMk/>
            <pc:sldMk cId="496344919" sldId="374"/>
            <ac:picMk id="20" creationId="{1136407E-D09B-4E15-815D-3212DFBF13B5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08:04.486" v="636" actId="1076"/>
        <pc:sldMkLst>
          <pc:docMk/>
          <pc:sldMk cId="2551828636" sldId="375"/>
        </pc:sldMkLst>
        <pc:picChg chg="add mod">
          <ac:chgData name="Jan Kristiansen" userId="a91fd70066e0f7b6" providerId="LiveId" clId="{1B976CE9-6B9F-4C57-A0C5-419E832B498B}" dt="2019-09-06T12:08:04.486" v="636" actId="1076"/>
          <ac:picMkLst>
            <pc:docMk/>
            <pc:sldMk cId="2551828636" sldId="375"/>
            <ac:picMk id="20" creationId="{AB73C9A3-D9B7-4148-A39C-7FE487758C38}"/>
          </ac:picMkLst>
        </pc:picChg>
      </pc:sldChg>
      <pc:sldChg chg="addSp modSp modTransition modAnim">
        <pc:chgData name="Jan Kristiansen" userId="a91fd70066e0f7b6" providerId="LiveId" clId="{1B976CE9-6B9F-4C57-A0C5-419E832B498B}" dt="2019-09-06T12:09:28.544" v="639" actId="1076"/>
        <pc:sldMkLst>
          <pc:docMk/>
          <pc:sldMk cId="3402320139" sldId="376"/>
        </pc:sldMkLst>
        <pc:picChg chg="add mod">
          <ac:chgData name="Jan Kristiansen" userId="a91fd70066e0f7b6" providerId="LiveId" clId="{1B976CE9-6B9F-4C57-A0C5-419E832B498B}" dt="2019-09-06T12:09:28.544" v="639" actId="1076"/>
          <ac:picMkLst>
            <pc:docMk/>
            <pc:sldMk cId="3402320139" sldId="376"/>
            <ac:picMk id="20" creationId="{071A1F9D-0BD4-466E-83A4-654C950FA782}"/>
          </ac:picMkLst>
        </pc:picChg>
      </pc:sldChg>
      <pc:sldChg chg="addSp modSp modTransition modAnim">
        <pc:chgData name="Jan Kristiansen" userId="a91fd70066e0f7b6" providerId="LiveId" clId="{1B976CE9-6B9F-4C57-A0C5-419E832B498B}" dt="2019-09-06T06:57:58.103" v="358" actId="1076"/>
        <pc:sldMkLst>
          <pc:docMk/>
          <pc:sldMk cId="2630886305" sldId="377"/>
        </pc:sldMkLst>
        <pc:picChg chg="add mod">
          <ac:chgData name="Jan Kristiansen" userId="a91fd70066e0f7b6" providerId="LiveId" clId="{1B976CE9-6B9F-4C57-A0C5-419E832B498B}" dt="2019-09-06T06:57:58.103" v="358" actId="1076"/>
          <ac:picMkLst>
            <pc:docMk/>
            <pc:sldMk cId="2630886305" sldId="377"/>
            <ac:picMk id="20" creationId="{89C83955-6F88-4F6F-9C5D-0B60B04293C9}"/>
          </ac:picMkLst>
        </pc:picChg>
      </pc:sldChg>
      <pc:sldChg chg="add modNotesTx">
        <pc:chgData name="Jan Kristiansen" userId="a91fd70066e0f7b6" providerId="LiveId" clId="{1B976CE9-6B9F-4C57-A0C5-419E832B498B}" dt="2019-09-05T15:15:21.454" v="252" actId="6549"/>
        <pc:sldMkLst>
          <pc:docMk/>
          <pc:sldMk cId="3840640165" sldId="378"/>
        </pc:sldMkLst>
      </pc:sldChg>
      <pc:sldChg chg="modSp add modAnim modNotesTx">
        <pc:chgData name="Jan Kristiansen" userId="a91fd70066e0f7b6" providerId="LiveId" clId="{1B976CE9-6B9F-4C57-A0C5-419E832B498B}" dt="2019-09-06T07:17:36.432" v="396" actId="1076"/>
        <pc:sldMkLst>
          <pc:docMk/>
          <pc:sldMk cId="2545344830" sldId="379"/>
        </pc:sldMkLst>
        <pc:picChg chg="mod">
          <ac:chgData name="Jan Kristiansen" userId="a91fd70066e0f7b6" providerId="LiveId" clId="{1B976CE9-6B9F-4C57-A0C5-419E832B498B}" dt="2019-09-06T07:17:36.432" v="396" actId="1076"/>
          <ac:picMkLst>
            <pc:docMk/>
            <pc:sldMk cId="2545344830" sldId="379"/>
            <ac:picMk id="19" creationId="{603407DB-9360-469E-AA8B-F9D439E18BD4}"/>
          </ac:picMkLst>
        </pc:picChg>
      </pc:sldChg>
      <pc:sldMasterChg chg="modTransition modSldLayout">
        <pc:chgData name="Jan Kristiansen" userId="a91fd70066e0f7b6" providerId="LiveId" clId="{1B976CE9-6B9F-4C57-A0C5-419E832B498B}" dt="2019-09-05T14:08:23.190" v="121"/>
        <pc:sldMasterMkLst>
          <pc:docMk/>
          <pc:sldMasterMk cId="2319876713" sldId="2147483648"/>
        </pc:sldMasterMkLst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2966362825" sldId="2147483649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707665004" sldId="2147483650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545622753" sldId="2147483651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2438389444" sldId="2147483652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851880743" sldId="2147483653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3265827331" sldId="2147483654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56307447" sldId="2147483655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2873656356" sldId="2147483656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2836028179" sldId="2147483657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636082512" sldId="2147483658"/>
          </pc:sldLayoutMkLst>
        </pc:sldLayoutChg>
        <pc:sldLayoutChg chg="modTransition">
          <pc:chgData name="Jan Kristiansen" userId="a91fd70066e0f7b6" providerId="LiveId" clId="{1B976CE9-6B9F-4C57-A0C5-419E832B498B}" dt="2019-09-05T14:08:23.190" v="121"/>
          <pc:sldLayoutMkLst>
            <pc:docMk/>
            <pc:sldMasterMk cId="2319876713" sldId="2147483648"/>
            <pc:sldLayoutMk cId="2212336656" sldId="2147483659"/>
          </pc:sldLayoutMkLst>
        </pc:sldLayoutChg>
      </pc:sldMasterChg>
    </pc:docChg>
  </pc:docChgLst>
  <pc:docChgLst>
    <pc:chgData name="Jan Kristiansen" userId="a91fd70066e0f7b6" providerId="LiveId" clId="{9BF7C693-9526-4FAF-93BF-E0A2B75FE07C}"/>
    <pc:docChg chg="undo custSel addSld delSld modSld">
      <pc:chgData name="Jan Kristiansen" userId="a91fd70066e0f7b6" providerId="LiveId" clId="{9BF7C693-9526-4FAF-93BF-E0A2B75FE07C}" dt="2019-09-02T11:22:03.615" v="471" actId="20577"/>
      <pc:docMkLst>
        <pc:docMk/>
      </pc:docMkLst>
      <pc:sldChg chg="modNotesTx">
        <pc:chgData name="Jan Kristiansen" userId="a91fd70066e0f7b6" providerId="LiveId" clId="{9BF7C693-9526-4FAF-93BF-E0A2B75FE07C}" dt="2019-08-26T13:16:06.376" v="169" actId="6549"/>
        <pc:sldMkLst>
          <pc:docMk/>
          <pc:sldMk cId="1262141754" sldId="257"/>
        </pc:sldMkLst>
      </pc:sldChg>
      <pc:sldChg chg="modNotesTx">
        <pc:chgData name="Jan Kristiansen" userId="a91fd70066e0f7b6" providerId="LiveId" clId="{9BF7C693-9526-4FAF-93BF-E0A2B75FE07C}" dt="2019-08-26T12:53:04.295" v="139" actId="20577"/>
        <pc:sldMkLst>
          <pc:docMk/>
          <pc:sldMk cId="4168236394" sldId="259"/>
        </pc:sldMkLst>
      </pc:sldChg>
      <pc:sldChg chg="modNotesTx">
        <pc:chgData name="Jan Kristiansen" userId="a91fd70066e0f7b6" providerId="LiveId" clId="{9BF7C693-9526-4FAF-93BF-E0A2B75FE07C}" dt="2019-08-26T13:57:00.363" v="174" actId="20577"/>
        <pc:sldMkLst>
          <pc:docMk/>
          <pc:sldMk cId="30748801" sldId="277"/>
        </pc:sldMkLst>
      </pc:sldChg>
      <pc:sldChg chg="modNotesTx">
        <pc:chgData name="Jan Kristiansen" userId="a91fd70066e0f7b6" providerId="LiveId" clId="{9BF7C693-9526-4FAF-93BF-E0A2B75FE07C}" dt="2019-09-02T11:15:21.867" v="445" actId="20577"/>
        <pc:sldMkLst>
          <pc:docMk/>
          <pc:sldMk cId="2066552638" sldId="279"/>
        </pc:sldMkLst>
      </pc:sldChg>
      <pc:sldChg chg="modNotesTx">
        <pc:chgData name="Jan Kristiansen" userId="a91fd70066e0f7b6" providerId="LiveId" clId="{9BF7C693-9526-4FAF-93BF-E0A2B75FE07C}" dt="2019-08-26T15:13:18.454" v="183" actId="20577"/>
        <pc:sldMkLst>
          <pc:docMk/>
          <pc:sldMk cId="4273987189" sldId="284"/>
        </pc:sldMkLst>
      </pc:sldChg>
      <pc:sldChg chg="modNotesTx">
        <pc:chgData name="Jan Kristiansen" userId="a91fd70066e0f7b6" providerId="LiveId" clId="{9BF7C693-9526-4FAF-93BF-E0A2B75FE07C}" dt="2019-08-31T06:55:40.666" v="259" actId="6549"/>
        <pc:sldMkLst>
          <pc:docMk/>
          <pc:sldMk cId="524319480" sldId="297"/>
        </pc:sldMkLst>
      </pc:sldChg>
      <pc:sldChg chg="modNotesTx">
        <pc:chgData name="Jan Kristiansen" userId="a91fd70066e0f7b6" providerId="LiveId" clId="{9BF7C693-9526-4FAF-93BF-E0A2B75FE07C}" dt="2019-08-31T07:01:39.257" v="263" actId="20577"/>
        <pc:sldMkLst>
          <pc:docMk/>
          <pc:sldMk cId="55152639" sldId="299"/>
        </pc:sldMkLst>
      </pc:sldChg>
      <pc:sldChg chg="modSp">
        <pc:chgData name="Jan Kristiansen" userId="a91fd70066e0f7b6" providerId="LiveId" clId="{9BF7C693-9526-4FAF-93BF-E0A2B75FE07C}" dt="2019-08-31T08:00:30.975" v="270" actId="20577"/>
        <pc:sldMkLst>
          <pc:docMk/>
          <pc:sldMk cId="2687071865" sldId="305"/>
        </pc:sldMkLst>
        <pc:spChg chg="mod">
          <ac:chgData name="Jan Kristiansen" userId="a91fd70066e0f7b6" providerId="LiveId" clId="{9BF7C693-9526-4FAF-93BF-E0A2B75FE07C}" dt="2019-08-31T08:00:30.975" v="270" actId="20577"/>
          <ac:spMkLst>
            <pc:docMk/>
            <pc:sldMk cId="2687071865" sldId="305"/>
            <ac:spMk id="19" creationId="{BB6C86A9-E315-4B06-B05E-7294F677BF9C}"/>
          </ac:spMkLst>
        </pc:spChg>
      </pc:sldChg>
      <pc:sldChg chg="modSp modNotesTx">
        <pc:chgData name="Jan Kristiansen" userId="a91fd70066e0f7b6" providerId="LiveId" clId="{9BF7C693-9526-4FAF-93BF-E0A2B75FE07C}" dt="2019-08-31T08:00:44.885" v="273" actId="20577"/>
        <pc:sldMkLst>
          <pc:docMk/>
          <pc:sldMk cId="2110775716" sldId="306"/>
        </pc:sldMkLst>
        <pc:spChg chg="mod">
          <ac:chgData name="Jan Kristiansen" userId="a91fd70066e0f7b6" providerId="LiveId" clId="{9BF7C693-9526-4FAF-93BF-E0A2B75FE07C}" dt="2019-08-31T08:00:44.885" v="273" actId="20577"/>
          <ac:spMkLst>
            <pc:docMk/>
            <pc:sldMk cId="2110775716" sldId="306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31T08:15:02.701" v="292" actId="20577"/>
        <pc:sldMkLst>
          <pc:docMk/>
          <pc:sldMk cId="1378261723" sldId="308"/>
        </pc:sldMkLst>
        <pc:spChg chg="mod">
          <ac:chgData name="Jan Kristiansen" userId="a91fd70066e0f7b6" providerId="LiveId" clId="{9BF7C693-9526-4FAF-93BF-E0A2B75FE07C}" dt="2019-08-31T08:15:02.701" v="292" actId="20577"/>
          <ac:spMkLst>
            <pc:docMk/>
            <pc:sldMk cId="1378261723" sldId="308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31T08:15:16.520" v="294" actId="20577"/>
        <pc:sldMkLst>
          <pc:docMk/>
          <pc:sldMk cId="2978767692" sldId="309"/>
        </pc:sldMkLst>
        <pc:spChg chg="mod">
          <ac:chgData name="Jan Kristiansen" userId="a91fd70066e0f7b6" providerId="LiveId" clId="{9BF7C693-9526-4FAF-93BF-E0A2B75FE07C}" dt="2019-08-31T08:15:16.520" v="294" actId="20577"/>
          <ac:spMkLst>
            <pc:docMk/>
            <pc:sldMk cId="2978767692" sldId="309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31T12:00:16.412" v="348" actId="20577"/>
        <pc:sldMkLst>
          <pc:docMk/>
          <pc:sldMk cId="4233952423" sldId="310"/>
        </pc:sldMkLst>
        <pc:spChg chg="mod">
          <ac:chgData name="Jan Kristiansen" userId="a91fd70066e0f7b6" providerId="LiveId" clId="{9BF7C693-9526-4FAF-93BF-E0A2B75FE07C}" dt="2019-08-31T12:00:16.412" v="348" actId="20577"/>
          <ac:spMkLst>
            <pc:docMk/>
            <pc:sldMk cId="4233952423" sldId="310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20T11:19:45.513" v="0" actId="207"/>
        <pc:sldMkLst>
          <pc:docMk/>
          <pc:sldMk cId="1204604152" sldId="313"/>
        </pc:sldMkLst>
        <pc:spChg chg="mod">
          <ac:chgData name="Jan Kristiansen" userId="a91fd70066e0f7b6" providerId="LiveId" clId="{9BF7C693-9526-4FAF-93BF-E0A2B75FE07C}" dt="2019-08-20T11:19:45.513" v="0" actId="207"/>
          <ac:spMkLst>
            <pc:docMk/>
            <pc:sldMk cId="1204604152" sldId="313"/>
            <ac:spMk id="17" creationId="{2E512424-796B-458F-8976-4EE7F281B5EE}"/>
          </ac:spMkLst>
        </pc:spChg>
      </pc:sldChg>
      <pc:sldChg chg="addSp delSp modSp">
        <pc:chgData name="Jan Kristiansen" userId="a91fd70066e0f7b6" providerId="LiveId" clId="{9BF7C693-9526-4FAF-93BF-E0A2B75FE07C}" dt="2019-08-20T11:33:01.617" v="44"/>
        <pc:sldMkLst>
          <pc:docMk/>
          <pc:sldMk cId="2881305747" sldId="314"/>
        </pc:sldMkLst>
        <pc:spChg chg="del">
          <ac:chgData name="Jan Kristiansen" userId="a91fd70066e0f7b6" providerId="LiveId" clId="{9BF7C693-9526-4FAF-93BF-E0A2B75FE07C}" dt="2019-08-20T11:32:59.929" v="43" actId="478"/>
          <ac:spMkLst>
            <pc:docMk/>
            <pc:sldMk cId="2881305747" sldId="314"/>
            <ac:spMk id="5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11:26:09.470" v="7" actId="207"/>
          <ac:spMkLst>
            <pc:docMk/>
            <pc:sldMk cId="2881305747" sldId="314"/>
            <ac:spMk id="17" creationId="{2E512424-796B-458F-8976-4EE7F281B5EE}"/>
          </ac:spMkLst>
        </pc:spChg>
        <pc:spChg chg="del">
          <ac:chgData name="Jan Kristiansen" userId="a91fd70066e0f7b6" providerId="LiveId" clId="{9BF7C693-9526-4FAF-93BF-E0A2B75FE07C}" dt="2019-08-20T11:32:17.794" v="20" actId="478"/>
          <ac:spMkLst>
            <pc:docMk/>
            <pc:sldMk cId="2881305747" sldId="314"/>
            <ac:spMk id="19" creationId="{BB6C86A9-E315-4B06-B05E-7294F677BF9C}"/>
          </ac:spMkLst>
        </pc:spChg>
        <pc:spChg chg="add mod">
          <ac:chgData name="Jan Kristiansen" userId="a91fd70066e0f7b6" providerId="LiveId" clId="{9BF7C693-9526-4FAF-93BF-E0A2B75FE07C}" dt="2019-08-20T11:32:44.433" v="42" actId="20577"/>
          <ac:spMkLst>
            <pc:docMk/>
            <pc:sldMk cId="2881305747" sldId="314"/>
            <ac:spMk id="20" creationId="{324E1088-58FF-4D4B-906C-4F49D1F96D5E}"/>
          </ac:spMkLst>
        </pc:spChg>
        <pc:spChg chg="add">
          <ac:chgData name="Jan Kristiansen" userId="a91fd70066e0f7b6" providerId="LiveId" clId="{9BF7C693-9526-4FAF-93BF-E0A2B75FE07C}" dt="2019-08-20T11:33:01.617" v="44"/>
          <ac:spMkLst>
            <pc:docMk/>
            <pc:sldMk cId="2881305747" sldId="314"/>
            <ac:spMk id="21" creationId="{AC3998FB-F0DD-4534-8743-05AB65E54A87}"/>
          </ac:spMkLst>
        </pc:spChg>
      </pc:sldChg>
      <pc:sldChg chg="modSp">
        <pc:chgData name="Jan Kristiansen" userId="a91fd70066e0f7b6" providerId="LiveId" clId="{9BF7C693-9526-4FAF-93BF-E0A2B75FE07C}" dt="2019-08-31T12:18:08.193" v="359" actId="20577"/>
        <pc:sldMkLst>
          <pc:docMk/>
          <pc:sldMk cId="3460431437" sldId="317"/>
        </pc:sldMkLst>
        <pc:spChg chg="mod">
          <ac:chgData name="Jan Kristiansen" userId="a91fd70066e0f7b6" providerId="LiveId" clId="{9BF7C693-9526-4FAF-93BF-E0A2B75FE07C}" dt="2019-08-31T12:18:08.193" v="359" actId="20577"/>
          <ac:spMkLst>
            <pc:docMk/>
            <pc:sldMk cId="3460431437" sldId="317"/>
            <ac:spMk id="19" creationId="{BB6C86A9-E315-4B06-B05E-7294F677BF9C}"/>
          </ac:spMkLst>
        </pc:spChg>
      </pc:sldChg>
      <pc:sldChg chg="modNotesTx">
        <pc:chgData name="Jan Kristiansen" userId="a91fd70066e0f7b6" providerId="LiveId" clId="{9BF7C693-9526-4FAF-93BF-E0A2B75FE07C}" dt="2019-09-02T11:22:03.615" v="471" actId="20577"/>
        <pc:sldMkLst>
          <pc:docMk/>
          <pc:sldMk cId="3353982303" sldId="319"/>
        </pc:sldMkLst>
      </pc:sldChg>
      <pc:sldChg chg="modNotesTx">
        <pc:chgData name="Jan Kristiansen" userId="a91fd70066e0f7b6" providerId="LiveId" clId="{9BF7C693-9526-4FAF-93BF-E0A2B75FE07C}" dt="2019-08-31T17:00:58.535" v="377" actId="20577"/>
        <pc:sldMkLst>
          <pc:docMk/>
          <pc:sldMk cId="30048369" sldId="331"/>
        </pc:sldMkLst>
      </pc:sldChg>
      <pc:sldChg chg="modSp modNotesTx">
        <pc:chgData name="Jan Kristiansen" userId="a91fd70066e0f7b6" providerId="LiveId" clId="{9BF7C693-9526-4FAF-93BF-E0A2B75FE07C}" dt="2019-08-31T11:33:03.356" v="328" actId="20577"/>
        <pc:sldMkLst>
          <pc:docMk/>
          <pc:sldMk cId="2484714651" sldId="332"/>
        </pc:sldMkLst>
        <pc:spChg chg="mod">
          <ac:chgData name="Jan Kristiansen" userId="a91fd70066e0f7b6" providerId="LiveId" clId="{9BF7C693-9526-4FAF-93BF-E0A2B75FE07C}" dt="2019-08-31T08:15:27.285" v="296" actId="20577"/>
          <ac:spMkLst>
            <pc:docMk/>
            <pc:sldMk cId="2484714651" sldId="332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20T11:19:56.449" v="1" actId="207"/>
        <pc:sldMkLst>
          <pc:docMk/>
          <pc:sldMk cId="1008609761" sldId="334"/>
        </pc:sldMkLst>
        <pc:spChg chg="mod">
          <ac:chgData name="Jan Kristiansen" userId="a91fd70066e0f7b6" providerId="LiveId" clId="{9BF7C693-9526-4FAF-93BF-E0A2B75FE07C}" dt="2019-08-20T11:19:56.449" v="1" actId="207"/>
          <ac:spMkLst>
            <pc:docMk/>
            <pc:sldMk cId="1008609761" sldId="334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0:05.402" v="2" actId="207"/>
        <pc:sldMkLst>
          <pc:docMk/>
          <pc:sldMk cId="569386508" sldId="335"/>
        </pc:sldMkLst>
        <pc:spChg chg="mod">
          <ac:chgData name="Jan Kristiansen" userId="a91fd70066e0f7b6" providerId="LiveId" clId="{9BF7C693-9526-4FAF-93BF-E0A2B75FE07C}" dt="2019-08-20T11:20:05.402" v="2" actId="207"/>
          <ac:spMkLst>
            <pc:docMk/>
            <pc:sldMk cId="569386508" sldId="335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0:32.447" v="4" actId="207"/>
        <pc:sldMkLst>
          <pc:docMk/>
          <pc:sldMk cId="1111748516" sldId="336"/>
        </pc:sldMkLst>
        <pc:spChg chg="mod">
          <ac:chgData name="Jan Kristiansen" userId="a91fd70066e0f7b6" providerId="LiveId" clId="{9BF7C693-9526-4FAF-93BF-E0A2B75FE07C}" dt="2019-08-20T11:20:32.447" v="4" actId="207"/>
          <ac:spMkLst>
            <pc:docMk/>
            <pc:sldMk cId="1111748516" sldId="336"/>
            <ac:spMk id="17" creationId="{2E512424-796B-458F-8976-4EE7F281B5EE}"/>
          </ac:spMkLst>
        </pc:spChg>
      </pc:sldChg>
      <pc:sldChg chg="modSp modNotesTx">
        <pc:chgData name="Jan Kristiansen" userId="a91fd70066e0f7b6" providerId="LiveId" clId="{9BF7C693-9526-4FAF-93BF-E0A2B75FE07C}" dt="2019-08-31T18:49:29.740" v="396" actId="20577"/>
        <pc:sldMkLst>
          <pc:docMk/>
          <pc:sldMk cId="111813794" sldId="337"/>
        </pc:sldMkLst>
        <pc:spChg chg="mod">
          <ac:chgData name="Jan Kristiansen" userId="a91fd70066e0f7b6" providerId="LiveId" clId="{9BF7C693-9526-4FAF-93BF-E0A2B75FE07C}" dt="2019-08-20T11:20:51.899" v="6" actId="207"/>
          <ac:spMkLst>
            <pc:docMk/>
            <pc:sldMk cId="111813794" sldId="337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0:15.886" v="3" actId="207"/>
        <pc:sldMkLst>
          <pc:docMk/>
          <pc:sldMk cId="2160608558" sldId="338"/>
        </pc:sldMkLst>
        <pc:spChg chg="mod">
          <ac:chgData name="Jan Kristiansen" userId="a91fd70066e0f7b6" providerId="LiveId" clId="{9BF7C693-9526-4FAF-93BF-E0A2B75FE07C}" dt="2019-08-20T11:20:15.886" v="3" actId="207"/>
          <ac:spMkLst>
            <pc:docMk/>
            <pc:sldMk cId="2160608558" sldId="338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7:15.622" v="13" actId="207"/>
        <pc:sldMkLst>
          <pc:docMk/>
          <pc:sldMk cId="128293172" sldId="339"/>
        </pc:sldMkLst>
        <pc:spChg chg="mod">
          <ac:chgData name="Jan Kristiansen" userId="a91fd70066e0f7b6" providerId="LiveId" clId="{9BF7C693-9526-4FAF-93BF-E0A2B75FE07C}" dt="2019-08-20T11:27:15.622" v="13" actId="207"/>
          <ac:spMkLst>
            <pc:docMk/>
            <pc:sldMk cId="128293172" sldId="339"/>
            <ac:spMk id="17" creationId="{2E512424-796B-458F-8976-4EE7F281B5EE}"/>
          </ac:spMkLst>
        </pc:spChg>
      </pc:sldChg>
      <pc:sldChg chg="modSp modNotesTx">
        <pc:chgData name="Jan Kristiansen" userId="a91fd70066e0f7b6" providerId="LiveId" clId="{9BF7C693-9526-4FAF-93BF-E0A2B75FE07C}" dt="2019-08-31T18:32:10.357" v="378" actId="6549"/>
        <pc:sldMkLst>
          <pc:docMk/>
          <pc:sldMk cId="2695052729" sldId="341"/>
        </pc:sldMkLst>
        <pc:spChg chg="mod">
          <ac:chgData name="Jan Kristiansen" userId="a91fd70066e0f7b6" providerId="LiveId" clId="{9BF7C693-9526-4FAF-93BF-E0A2B75FE07C}" dt="2019-08-20T11:20:43.212" v="5" actId="207"/>
          <ac:spMkLst>
            <pc:docMk/>
            <pc:sldMk cId="2695052729" sldId="341"/>
            <ac:spMk id="17" creationId="{2E512424-796B-458F-8976-4EE7F281B5EE}"/>
          </ac:spMkLst>
        </pc:spChg>
      </pc:sldChg>
      <pc:sldChg chg="addSp delSp modSp">
        <pc:chgData name="Jan Kristiansen" userId="a91fd70066e0f7b6" providerId="LiveId" clId="{9BF7C693-9526-4FAF-93BF-E0A2B75FE07C}" dt="2019-08-20T11:34:02.815" v="48"/>
        <pc:sldMkLst>
          <pc:docMk/>
          <pc:sldMk cId="1828401727" sldId="342"/>
        </pc:sldMkLst>
        <pc:spChg chg="del">
          <ac:chgData name="Jan Kristiansen" userId="a91fd70066e0f7b6" providerId="LiveId" clId="{9BF7C693-9526-4FAF-93BF-E0A2B75FE07C}" dt="2019-08-20T11:33:07.976" v="45" actId="478"/>
          <ac:spMkLst>
            <pc:docMk/>
            <pc:sldMk cId="1828401727" sldId="342"/>
            <ac:spMk id="5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11:26:18.610" v="8" actId="207"/>
          <ac:spMkLst>
            <pc:docMk/>
            <pc:sldMk cId="1828401727" sldId="342"/>
            <ac:spMk id="17" creationId="{2E512424-796B-458F-8976-4EE7F281B5EE}"/>
          </ac:spMkLst>
        </pc:spChg>
        <pc:spChg chg="del">
          <ac:chgData name="Jan Kristiansen" userId="a91fd70066e0f7b6" providerId="LiveId" clId="{9BF7C693-9526-4FAF-93BF-E0A2B75FE07C}" dt="2019-08-20T11:34:01.628" v="47" actId="478"/>
          <ac:spMkLst>
            <pc:docMk/>
            <pc:sldMk cId="1828401727" sldId="34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1:33:09.288" v="46"/>
          <ac:spMkLst>
            <pc:docMk/>
            <pc:sldMk cId="1828401727" sldId="342"/>
            <ac:spMk id="20" creationId="{FD24F9BE-6745-4A1C-8C62-50E7F1B956DA}"/>
          </ac:spMkLst>
        </pc:spChg>
        <pc:spChg chg="add">
          <ac:chgData name="Jan Kristiansen" userId="a91fd70066e0f7b6" providerId="LiveId" clId="{9BF7C693-9526-4FAF-93BF-E0A2B75FE07C}" dt="2019-08-20T11:34:02.815" v="48"/>
          <ac:spMkLst>
            <pc:docMk/>
            <pc:sldMk cId="1828401727" sldId="342"/>
            <ac:spMk id="21" creationId="{7B0DDAF7-E0CE-416F-9490-43253E7C7F43}"/>
          </ac:spMkLst>
        </pc:spChg>
      </pc:sldChg>
      <pc:sldChg chg="modSp">
        <pc:chgData name="Jan Kristiansen" userId="a91fd70066e0f7b6" providerId="LiveId" clId="{9BF7C693-9526-4FAF-93BF-E0A2B75FE07C}" dt="2019-08-20T11:35:17.837" v="54" actId="20577"/>
        <pc:sldMkLst>
          <pc:docMk/>
          <pc:sldMk cId="3651464852" sldId="343"/>
        </pc:sldMkLst>
        <pc:spChg chg="mod">
          <ac:chgData name="Jan Kristiansen" userId="a91fd70066e0f7b6" providerId="LiveId" clId="{9BF7C693-9526-4FAF-93BF-E0A2B75FE07C}" dt="2019-08-20T11:26:49.014" v="10" actId="207"/>
          <ac:spMkLst>
            <pc:docMk/>
            <pc:sldMk cId="3651464852" sldId="343"/>
            <ac:spMk id="17" creationId="{2E512424-796B-458F-8976-4EE7F281B5EE}"/>
          </ac:spMkLst>
        </pc:spChg>
        <pc:spChg chg="mod">
          <ac:chgData name="Jan Kristiansen" userId="a91fd70066e0f7b6" providerId="LiveId" clId="{9BF7C693-9526-4FAF-93BF-E0A2B75FE07C}" dt="2019-08-20T11:35:17.837" v="54" actId="20577"/>
          <ac:spMkLst>
            <pc:docMk/>
            <pc:sldMk cId="3651464852" sldId="343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20T11:35:30.852" v="59" actId="15"/>
        <pc:sldMkLst>
          <pc:docMk/>
          <pc:sldMk cId="3546840583" sldId="344"/>
        </pc:sldMkLst>
        <pc:spChg chg="mod">
          <ac:chgData name="Jan Kristiansen" userId="a91fd70066e0f7b6" providerId="LiveId" clId="{9BF7C693-9526-4FAF-93BF-E0A2B75FE07C}" dt="2019-08-20T11:26:57.482" v="11" actId="207"/>
          <ac:spMkLst>
            <pc:docMk/>
            <pc:sldMk cId="3546840583" sldId="344"/>
            <ac:spMk id="17" creationId="{2E512424-796B-458F-8976-4EE7F281B5EE}"/>
          </ac:spMkLst>
        </pc:spChg>
        <pc:spChg chg="mod">
          <ac:chgData name="Jan Kristiansen" userId="a91fd70066e0f7b6" providerId="LiveId" clId="{9BF7C693-9526-4FAF-93BF-E0A2B75FE07C}" dt="2019-08-20T11:35:30.852" v="59" actId="15"/>
          <ac:spMkLst>
            <pc:docMk/>
            <pc:sldMk cId="3546840583" sldId="344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20T11:35:44.679" v="64" actId="15"/>
        <pc:sldMkLst>
          <pc:docMk/>
          <pc:sldMk cId="1145583101" sldId="345"/>
        </pc:sldMkLst>
        <pc:spChg chg="mod">
          <ac:chgData name="Jan Kristiansen" userId="a91fd70066e0f7b6" providerId="LiveId" clId="{9BF7C693-9526-4FAF-93BF-E0A2B75FE07C}" dt="2019-08-20T11:27:06.903" v="12" actId="207"/>
          <ac:spMkLst>
            <pc:docMk/>
            <pc:sldMk cId="1145583101" sldId="345"/>
            <ac:spMk id="17" creationId="{2E512424-796B-458F-8976-4EE7F281B5EE}"/>
          </ac:spMkLst>
        </pc:spChg>
        <pc:spChg chg="mod">
          <ac:chgData name="Jan Kristiansen" userId="a91fd70066e0f7b6" providerId="LiveId" clId="{9BF7C693-9526-4FAF-93BF-E0A2B75FE07C}" dt="2019-08-20T11:35:44.679" v="64" actId="15"/>
          <ac:spMkLst>
            <pc:docMk/>
            <pc:sldMk cId="1145583101" sldId="345"/>
            <ac:spMk id="19" creationId="{BB6C86A9-E315-4B06-B05E-7294F677BF9C}"/>
          </ac:spMkLst>
        </pc:spChg>
      </pc:sldChg>
      <pc:sldChg chg="modSp">
        <pc:chgData name="Jan Kristiansen" userId="a91fd70066e0f7b6" providerId="LiveId" clId="{9BF7C693-9526-4FAF-93BF-E0A2B75FE07C}" dt="2019-08-20T11:27:26.621" v="14" actId="207"/>
        <pc:sldMkLst>
          <pc:docMk/>
          <pc:sldMk cId="933962614" sldId="347"/>
        </pc:sldMkLst>
        <pc:spChg chg="mod">
          <ac:chgData name="Jan Kristiansen" userId="a91fd70066e0f7b6" providerId="LiveId" clId="{9BF7C693-9526-4FAF-93BF-E0A2B75FE07C}" dt="2019-08-20T11:27:26.621" v="14" actId="207"/>
          <ac:spMkLst>
            <pc:docMk/>
            <pc:sldMk cId="933962614" sldId="347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7:34.886" v="15" actId="207"/>
        <pc:sldMkLst>
          <pc:docMk/>
          <pc:sldMk cId="2893451676" sldId="348"/>
        </pc:sldMkLst>
        <pc:spChg chg="mod">
          <ac:chgData name="Jan Kristiansen" userId="a91fd70066e0f7b6" providerId="LiveId" clId="{9BF7C693-9526-4FAF-93BF-E0A2B75FE07C}" dt="2019-08-20T11:27:34.886" v="15" actId="207"/>
          <ac:spMkLst>
            <pc:docMk/>
            <pc:sldMk cId="2893451676" sldId="348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7:46.932" v="16" actId="207"/>
        <pc:sldMkLst>
          <pc:docMk/>
          <pc:sldMk cId="563127845" sldId="349"/>
        </pc:sldMkLst>
        <pc:spChg chg="mod">
          <ac:chgData name="Jan Kristiansen" userId="a91fd70066e0f7b6" providerId="LiveId" clId="{9BF7C693-9526-4FAF-93BF-E0A2B75FE07C}" dt="2019-08-20T11:27:46.932" v="16" actId="207"/>
          <ac:spMkLst>
            <pc:docMk/>
            <pc:sldMk cId="563127845" sldId="349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8:20.054" v="17" actId="207"/>
        <pc:sldMkLst>
          <pc:docMk/>
          <pc:sldMk cId="2644322158" sldId="350"/>
        </pc:sldMkLst>
        <pc:spChg chg="mod">
          <ac:chgData name="Jan Kristiansen" userId="a91fd70066e0f7b6" providerId="LiveId" clId="{9BF7C693-9526-4FAF-93BF-E0A2B75FE07C}" dt="2019-08-20T11:28:20.054" v="17" actId="207"/>
          <ac:spMkLst>
            <pc:docMk/>
            <pc:sldMk cId="2644322158" sldId="350"/>
            <ac:spMk id="17" creationId="{2E512424-796B-458F-8976-4EE7F281B5EE}"/>
          </ac:spMkLst>
        </pc:spChg>
      </pc:sldChg>
      <pc:sldChg chg="modSp">
        <pc:chgData name="Jan Kristiansen" userId="a91fd70066e0f7b6" providerId="LiveId" clId="{9BF7C693-9526-4FAF-93BF-E0A2B75FE07C}" dt="2019-08-20T11:28:28.397" v="18" actId="207"/>
        <pc:sldMkLst>
          <pc:docMk/>
          <pc:sldMk cId="2403241437" sldId="352"/>
        </pc:sldMkLst>
        <pc:spChg chg="mod">
          <ac:chgData name="Jan Kristiansen" userId="a91fd70066e0f7b6" providerId="LiveId" clId="{9BF7C693-9526-4FAF-93BF-E0A2B75FE07C}" dt="2019-08-20T11:28:28.397" v="18" actId="207"/>
          <ac:spMkLst>
            <pc:docMk/>
            <pc:sldMk cId="2403241437" sldId="352"/>
            <ac:spMk id="17" creationId="{2E512424-796B-458F-8976-4EE7F281B5EE}"/>
          </ac:spMkLst>
        </pc:spChg>
      </pc:sldChg>
      <pc:sldChg chg="modNotesTx">
        <pc:chgData name="Jan Kristiansen" userId="a91fd70066e0f7b6" providerId="LiveId" clId="{9BF7C693-9526-4FAF-93BF-E0A2B75FE07C}" dt="2019-08-31T20:29:37.833" v="404" actId="313"/>
        <pc:sldMkLst>
          <pc:docMk/>
          <pc:sldMk cId="2305678637" sldId="358"/>
        </pc:sldMkLst>
      </pc:sldChg>
      <pc:sldChg chg="modSp">
        <pc:chgData name="Jan Kristiansen" userId="a91fd70066e0f7b6" providerId="LiveId" clId="{9BF7C693-9526-4FAF-93BF-E0A2B75FE07C}" dt="2019-08-31T21:16:42.290" v="438" actId="20577"/>
        <pc:sldMkLst>
          <pc:docMk/>
          <pc:sldMk cId="825141148" sldId="359"/>
        </pc:sldMkLst>
        <pc:spChg chg="mod">
          <ac:chgData name="Jan Kristiansen" userId="a91fd70066e0f7b6" providerId="LiveId" clId="{9BF7C693-9526-4FAF-93BF-E0A2B75FE07C}" dt="2019-08-31T21:16:42.290" v="438" actId="20577"/>
          <ac:spMkLst>
            <pc:docMk/>
            <pc:sldMk cId="825141148" sldId="359"/>
            <ac:spMk id="19" creationId="{C01FDC65-3724-4631-86DF-9FA2B7ED4EA3}"/>
          </ac:spMkLst>
        </pc:spChg>
      </pc:sldChg>
      <pc:sldChg chg="add">
        <pc:chgData name="Jan Kristiansen" userId="a91fd70066e0f7b6" providerId="LiveId" clId="{9BF7C693-9526-4FAF-93BF-E0A2B75FE07C}" dt="2019-08-20T11:31:10.233" v="19"/>
        <pc:sldMkLst>
          <pc:docMk/>
          <pc:sldMk cId="2630886305" sldId="377"/>
        </pc:sldMkLst>
      </pc:sldChg>
    </pc:docChg>
  </pc:docChgLst>
  <pc:docChgLst>
    <pc:chgData name="Jan Kristiansen" userId="a91fd70066e0f7b6" providerId="LiveId" clId="{2811E4A2-E490-43F1-AE62-79156FA67EC0}"/>
    <pc:docChg chg="delSld">
      <pc:chgData name="Jan Kristiansen" userId="a91fd70066e0f7b6" providerId="LiveId" clId="{2811E4A2-E490-43F1-AE62-79156FA67EC0}" dt="2019-08-20T07:20:28.923" v="3" actId="2696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0CC76-237B-44CE-929B-295902C2C56D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1DF38-5377-4F08-8FD2-5D0D672AEE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85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Canvas model was developed by PhD in Management Information System Dr. Alex Osterwalder and PhD in Information system Professor Dr. Yves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Pigneur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Canvas model was published in the book “Business Model Generation: A Handbook for Visionaries, Game Changers, and Challengers” in 2010.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1DF38-5377-4F08-8FD2-5D0D672AEE9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63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DDB288-EAA4-4452-A3E9-8A2C60B7C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48B0F04D-7E22-4C9E-B924-D3117D8A1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D79A044-86F9-42E0-A0A1-E896773E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D4B8D1B-358C-4425-A655-7CD4CEFD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DA431088-8672-4FD7-A2DF-573A3B2C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63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56AE59-BF55-4E62-B349-7E70F1FE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15925B04-5184-4C21-AA4C-68E9D0871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239804EE-5393-4FF1-97BE-888FABDA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A1F8883-D21D-438D-AB88-FBE74842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CFBB4BA6-B550-489F-B238-C46E6C9B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08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A6F7BFD6-C62F-4D0B-A03C-C8C059DDC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405329E5-97C6-411A-ABBD-90BCFC19B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701663DD-CA37-4B91-A06F-EAFA4E78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4B34D7AF-2077-4B68-B3EC-8D1ED596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82797B76-858C-442D-8E41-204E98D6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33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5419912-50F2-4705-941F-4AA88E0C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499BB71A-44A2-40A2-A5BF-F73A89BA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4A4C48C7-A3B4-4A56-862A-26D6B454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FC933E2-37A7-48BE-8A28-6DF616FE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A68314C3-F4E9-44C5-A974-8C07F3E6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76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9BBC2E-2002-4845-B8D5-ED5E6A50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26FFD8F8-3B74-43F7-924B-F4E979EFD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D6A1D5C2-0EC8-4298-B5D1-68BAD670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375ADED8-49E9-4091-B38B-9A9E57E0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320A745-D070-44BC-99AC-7F1F28F5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562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401F6D5-0610-45A1-AEB5-18818F0B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2B16A5D-CF31-4046-A690-A71024691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CF79FC56-2D50-4418-B0CD-553ECBA93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4E46913C-5C83-4FDE-9C5A-97A648CE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838C616D-1698-4D13-B9FF-22700A22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61399B69-A089-4984-B7CD-22B9BABB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838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06312C1-BF9D-49E3-BB0B-02B93A336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7C3EA2DE-A5C3-4ABB-8F2E-EEDD12ACE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412259B3-1F00-420B-A246-872A2D6DC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E3386C54-218B-4EF0-A262-C37237B90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8916F836-250F-40C7-B86A-BBC4E08B4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06CF2BF5-887A-40AA-9C95-603C7422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46E44B8D-C189-408A-9EE2-FE6F1D9C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C23DC0FD-19E8-4A6E-A937-8B27B553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88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E3F402-18E3-4807-B472-DC2EB1B9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8783B86A-2CF4-436A-859C-6BEBC9DB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BB70F676-E77F-4EDB-A6CF-660CA756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81088848-32E5-466F-A29F-1CB1F3F0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8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E24C5DD6-4E8D-4D4B-B7C9-FC67497D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37E05A38-0925-4077-AE5A-488166B4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09A0431F-9FAC-4124-99BE-F3AF1A66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30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99C24F-D716-4947-93FC-69EB5749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A4EC3013-8BB8-411F-B523-4EFA87B09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B5C58B53-17DD-4D35-9426-0C0F25DF8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3D847265-6968-473D-88E0-94A5ACE7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3BDF7903-A676-4ABA-B21E-3A5B8D4B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DA729A60-E78E-477F-A24C-5BBCBCAD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36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8D537D4-CDC0-44B0-9F1B-DA2FA5B7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78E96CFF-E6A2-41C8-A2F3-A2066F712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7F303D0E-44F1-420B-9546-AB9EC877A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AEF89A9D-D659-48DC-996B-F085B24E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52049005-8B47-4A77-A363-46657441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7CB20984-B7A7-4AAC-A415-FC39472A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602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89683E5D-064B-4A67-9ABB-1A1875A3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F1D7B2B2-0A00-4F99-80A9-096E7912B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894F3339-9E1D-4DC8-8F28-C9495106B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B50FE-DFC1-4C41-9FFC-1F6A39323262}" type="datetimeFigureOut">
              <a:rPr lang="da-DK" smtClean="0"/>
              <a:t>10-09-2019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2232B20-5D4B-44D9-A1FF-5B1541405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80D72300-7700-440B-BAD5-9F9BFD199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87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248796" y="2266130"/>
            <a:ext cx="5516061" cy="642936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pPr lvl="0"/>
            <a:r>
              <a:rPr lang="da-DK" sz="3800" dirty="0">
                <a:solidFill>
                  <a:srgbClr val="9BBB59"/>
                </a:solidFill>
                <a:latin typeface="Aharoni"/>
                <a:cs typeface="Aharoni"/>
              </a:rPr>
              <a:t>Dr. Alex </a:t>
            </a:r>
            <a:r>
              <a:rPr lang="da-DK" sz="3800" dirty="0" err="1">
                <a:solidFill>
                  <a:srgbClr val="9BBB59"/>
                </a:solidFill>
                <a:latin typeface="Aharoni"/>
                <a:cs typeface="Aharoni"/>
              </a:rPr>
              <a:t>Osterwalder</a:t>
            </a:r>
            <a:endParaRPr lang="da-DK" sz="38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248938" y="2846759"/>
            <a:ext cx="10760926" cy="1212323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r>
              <a:rPr lang="da-DK" sz="2500" dirty="0" err="1">
                <a:solidFill>
                  <a:srgbClr val="7F7F7F"/>
                </a:solidFill>
                <a:latin typeface="Aharoni"/>
                <a:cs typeface="Aharoni"/>
              </a:rPr>
              <a:t>PhD</a:t>
            </a:r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 in Management Information </a:t>
            </a:r>
            <a:r>
              <a:rPr lang="da-DK" sz="2500" dirty="0" smtClean="0">
                <a:solidFill>
                  <a:srgbClr val="7F7F7F"/>
                </a:solidFill>
                <a:latin typeface="Aharoni"/>
                <a:cs typeface="Aharoni"/>
              </a:rPr>
              <a:t>Systems</a:t>
            </a:r>
            <a:endParaRPr lang="da-DK" sz="2500" dirty="0">
              <a:solidFill>
                <a:srgbClr val="7F7F7F"/>
              </a:solidFill>
              <a:latin typeface="Aharoni"/>
              <a:cs typeface="Aharoni"/>
            </a:endParaRPr>
          </a:p>
          <a:p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Author, speaker and adviser on the </a:t>
            </a:r>
            <a:r>
              <a:rPr lang="da-DK" sz="2500" dirty="0" err="1">
                <a:solidFill>
                  <a:srgbClr val="7F7F7F"/>
                </a:solidFill>
                <a:latin typeface="Aharoni"/>
                <a:cs typeface="Aharoni"/>
              </a:rPr>
              <a:t>topic</a:t>
            </a:r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 of business model innovation</a:t>
            </a:r>
          </a:p>
          <a:p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Born 1974 </a:t>
            </a:r>
            <a:endParaRPr lang="da-DK" sz="2500" dirty="0">
              <a:latin typeface="Calibri" pitchFamily="34" charset="0"/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976950" y="4904014"/>
            <a:ext cx="12302122" cy="2172059"/>
            <a:chOff x="-256542" y="6056787"/>
            <a:chExt cx="21342995" cy="3346392"/>
          </a:xfrm>
        </p:grpSpPr>
        <p:sp>
          <p:nvSpPr>
            <p:cNvPr id="9" name="Rektangel 8"/>
            <p:cNvSpPr/>
            <p:nvPr/>
          </p:nvSpPr>
          <p:spPr>
            <a:xfrm>
              <a:off x="-256542" y="6059759"/>
              <a:ext cx="16260763" cy="3343420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769874">
                <a:defRPr/>
              </a:pPr>
              <a:r>
                <a:rPr lang="da-DK" sz="30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45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769874">
                <a:defRPr/>
              </a:pPr>
              <a:endParaRPr lang="da-DK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769874">
                <a:defRPr/>
              </a:pPr>
              <a:endParaRPr lang="da-DK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769874">
                <a:defRPr/>
              </a:pPr>
              <a:r>
                <a:rPr lang="da-DK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www.Flixabout.com</a:t>
              </a:r>
            </a:p>
          </p:txBody>
        </p:sp>
        <p:pic>
          <p:nvPicPr>
            <p:cNvPr id="6" name="Billed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5037259" y="6056787"/>
              <a:ext cx="16049194" cy="2986457"/>
            </a:xfrm>
            <a:prstGeom prst="rect">
              <a:avLst/>
            </a:prstGeom>
          </p:spPr>
        </p:pic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73806" y="651358"/>
            <a:ext cx="8591411" cy="105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281" tIns="18140" rIns="36281" bIns="18140">
            <a:spAutoFit/>
          </a:bodyPr>
          <a:lstStyle/>
          <a:p>
            <a:pPr defTabSz="362810">
              <a:spcBef>
                <a:spcPct val="50000"/>
              </a:spcBef>
            </a:pPr>
            <a:r>
              <a:rPr lang="da-DK" sz="6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Canvas</a:t>
            </a: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Business</a:t>
            </a: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</a:t>
            </a: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Model</a:t>
            </a:r>
          </a:p>
        </p:txBody>
      </p:sp>
      <p:sp>
        <p:nvSpPr>
          <p:cNvPr id="13" name="Tekstboks 9"/>
          <p:cNvSpPr txBox="1"/>
          <p:nvPr/>
        </p:nvSpPr>
        <p:spPr>
          <a:xfrm>
            <a:off x="1233564" y="4261077"/>
            <a:ext cx="5516061" cy="642936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pPr lvl="0"/>
            <a:r>
              <a:rPr lang="da-DK" sz="38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Dr. Yves </a:t>
            </a:r>
            <a:r>
              <a:rPr lang="da-DK" sz="3800" dirty="0" err="1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Pigneur</a:t>
            </a:r>
            <a:endParaRPr lang="da-DK" sz="3800" dirty="0">
              <a:solidFill>
                <a:srgbClr val="9BBB59"/>
              </a:solidFill>
            </a:endParaRPr>
          </a:p>
        </p:txBody>
      </p:sp>
      <p:sp>
        <p:nvSpPr>
          <p:cNvPr id="14" name="Tekstboks 10"/>
          <p:cNvSpPr txBox="1"/>
          <p:nvPr/>
        </p:nvSpPr>
        <p:spPr>
          <a:xfrm>
            <a:off x="1237020" y="4867301"/>
            <a:ext cx="7299629" cy="1212323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r>
              <a:rPr lang="da-DK" sz="2500" dirty="0" err="1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PhD</a:t>
            </a:r>
            <a:r>
              <a:rPr lang="da-DK" sz="25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 in Information Systems</a:t>
            </a:r>
          </a:p>
          <a:p>
            <a:r>
              <a:rPr lang="da-DK" sz="25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Professor of Management Information Systems</a:t>
            </a:r>
          </a:p>
          <a:p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Born 1954</a:t>
            </a:r>
            <a:endParaRPr lang="da-DK" sz="25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3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5"/>
          <p:cNvGrpSpPr/>
          <p:nvPr/>
        </p:nvGrpSpPr>
        <p:grpSpPr>
          <a:xfrm>
            <a:off x="248952" y="1720193"/>
            <a:ext cx="7260188" cy="4305300"/>
            <a:chOff x="165140" y="1541633"/>
            <a:chExt cx="6757280" cy="3147324"/>
          </a:xfrm>
        </p:grpSpPr>
        <p:grpSp>
          <p:nvGrpSpPr>
            <p:cNvPr id="10" name="Gruppe 9"/>
            <p:cNvGrpSpPr/>
            <p:nvPr/>
          </p:nvGrpSpPr>
          <p:grpSpPr>
            <a:xfrm>
              <a:off x="165140" y="1541633"/>
              <a:ext cx="6757280" cy="2130254"/>
              <a:chOff x="728662" y="1541633"/>
              <a:chExt cx="6757280" cy="2130254"/>
            </a:xfrm>
          </p:grpSpPr>
          <p:sp>
            <p:nvSpPr>
              <p:cNvPr id="5" name="Rektangel 4"/>
              <p:cNvSpPr/>
              <p:nvPr/>
            </p:nvSpPr>
            <p:spPr>
              <a:xfrm>
                <a:off x="728662" y="1543050"/>
                <a:ext cx="1328738" cy="2128837"/>
              </a:xfrm>
              <a:prstGeom prst="rect">
                <a:avLst/>
              </a:prstGeom>
              <a:solidFill>
                <a:srgbClr val="3E7F9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Key partners</a:t>
                </a:r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2085429" y="1543050"/>
                <a:ext cx="1328738" cy="1011844"/>
              </a:xfrm>
              <a:prstGeom prst="rect">
                <a:avLst/>
              </a:prstGeom>
              <a:solidFill>
                <a:srgbClr val="ABBC0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Key </a:t>
                </a:r>
                <a:r>
                  <a:rPr lang="da-DK" sz="1600" dirty="0" err="1"/>
                  <a:t>activities</a:t>
                </a:r>
                <a:endParaRPr lang="da-DK" sz="1600" dirty="0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3437989" y="1542401"/>
                <a:ext cx="1328738" cy="2128837"/>
              </a:xfrm>
              <a:prstGeom prst="rect">
                <a:avLst/>
              </a:prstGeom>
              <a:solidFill>
                <a:srgbClr val="3E7F9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Value proposition</a:t>
                </a:r>
              </a:p>
            </p:txBody>
          </p:sp>
          <p:sp>
            <p:nvSpPr>
              <p:cNvPr id="9" name="Rektangel 8"/>
              <p:cNvSpPr/>
              <p:nvPr/>
            </p:nvSpPr>
            <p:spPr>
              <a:xfrm>
                <a:off x="6157204" y="1541633"/>
                <a:ext cx="1328738" cy="2128837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Customer segments</a:t>
                </a:r>
              </a:p>
            </p:txBody>
          </p:sp>
        </p:grpSp>
        <p:sp>
          <p:nvSpPr>
            <p:cNvPr id="11" name="Rektangel 10"/>
            <p:cNvSpPr/>
            <p:nvPr/>
          </p:nvSpPr>
          <p:spPr>
            <a:xfrm>
              <a:off x="165140" y="3715634"/>
              <a:ext cx="3311708" cy="973323"/>
            </a:xfrm>
            <a:prstGeom prst="rect">
              <a:avLst/>
            </a:prstGeom>
            <a:solidFill>
              <a:srgbClr val="3E7F9F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Ins="36000" rtlCol="0" anchor="t" anchorCtr="0"/>
            <a:lstStyle/>
            <a:p>
              <a:pPr algn="ctr"/>
              <a:r>
                <a:rPr lang="da-DK" sz="1600" dirty="0" err="1"/>
                <a:t>Cost</a:t>
              </a:r>
              <a:r>
                <a:rPr lang="da-DK" sz="1600" dirty="0"/>
                <a:t> </a:t>
              </a:r>
              <a:r>
                <a:rPr lang="da-DK" sz="1600" dirty="0" err="1"/>
                <a:t>structure</a:t>
              </a:r>
              <a:endParaRPr lang="da-DK" sz="1600" dirty="0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519374" y="3715633"/>
              <a:ext cx="3403045" cy="973323"/>
            </a:xfrm>
            <a:prstGeom prst="rect">
              <a:avLst/>
            </a:prstGeom>
            <a:solidFill>
              <a:srgbClr val="C00000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 err="1"/>
                <a:t>Revenue</a:t>
              </a:r>
              <a:r>
                <a:rPr lang="da-DK" sz="1600" dirty="0"/>
                <a:t> </a:t>
              </a:r>
              <a:r>
                <a:rPr lang="da-DK" sz="1600" dirty="0" err="1"/>
                <a:t>streams</a:t>
              </a:r>
              <a:endParaRPr lang="da-DK" sz="1600" dirty="0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1524500" y="2598641"/>
              <a:ext cx="1318850" cy="1074283"/>
            </a:xfrm>
            <a:prstGeom prst="rect">
              <a:avLst/>
            </a:prstGeom>
            <a:solidFill>
              <a:srgbClr val="ABBC06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Key ressources</a:t>
              </a: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4246684" y="2598677"/>
              <a:ext cx="1318850" cy="1074283"/>
            </a:xfrm>
            <a:prstGeom prst="rect">
              <a:avLst/>
            </a:prstGeom>
            <a:solidFill>
              <a:srgbClr val="E28100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Channels</a:t>
              </a: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4236568" y="1542553"/>
              <a:ext cx="1328738" cy="1011844"/>
            </a:xfrm>
            <a:prstGeom prst="rect">
              <a:avLst/>
            </a:prstGeom>
            <a:solidFill>
              <a:srgbClr val="E28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Customer </a:t>
              </a:r>
              <a:r>
                <a:rPr lang="da-DK" sz="1600" dirty="0" err="1"/>
                <a:t>relationships</a:t>
              </a:r>
              <a:endParaRPr lang="da-DK" sz="1600" dirty="0"/>
            </a:p>
          </p:txBody>
        </p: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xmlns="" id="{27ED18BB-D96A-4B42-A77E-B8D673EBCFAA}"/>
              </a:ext>
            </a:extLst>
          </p:cNvPr>
          <p:cNvSpPr/>
          <p:nvPr/>
        </p:nvSpPr>
        <p:spPr>
          <a:xfrm>
            <a:off x="7491808" y="668338"/>
            <a:ext cx="4820395" cy="3170402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da-DK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Canvas</a:t>
            </a:r>
            <a:r>
              <a: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Published</a:t>
            </a: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2010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Business Model Generation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da-DK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xmlns="" id="{E2687B44-8A3E-4335-B732-C38E5B09C112}"/>
              </a:ext>
            </a:extLst>
          </p:cNvPr>
          <p:cNvSpPr/>
          <p:nvPr/>
        </p:nvSpPr>
        <p:spPr>
          <a:xfrm>
            <a:off x="889890" y="714010"/>
            <a:ext cx="184537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canvas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endParaRPr lang="da-D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xmlns="" id="{C0720C41-DC22-4099-B797-87268EBB5955}"/>
              </a:ext>
            </a:extLst>
          </p:cNvPr>
          <p:cNvSpPr/>
          <p:nvPr/>
        </p:nvSpPr>
        <p:spPr>
          <a:xfrm>
            <a:off x="5007021" y="736326"/>
            <a:ext cx="164660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canvas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a-DK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endParaRPr lang="da-D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5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520884" y="1762864"/>
            <a:ext cx="9143999" cy="2770783"/>
          </a:xfrm>
          <a:prstGeom prst="rect">
            <a:avLst/>
          </a:prstGeom>
        </p:spPr>
        <p:txBody>
          <a:bodyPr wrap="square" lIns="76988" tIns="38493" rIns="76988" bIns="38493">
            <a:spAutoFit/>
          </a:bodyPr>
          <a:lstStyle/>
          <a:p>
            <a:pPr algn="ctr"/>
            <a:r>
              <a:rPr lang="da-DK" sz="30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da-DK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da-DK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subject: </a:t>
            </a:r>
          </a:p>
          <a:p>
            <a:pPr algn="ctr"/>
            <a:endParaRPr lang="da-DK" sz="45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25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4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253" y="2276873"/>
            <a:ext cx="5657850" cy="157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6154</TotalTime>
  <Words>136</Words>
  <Application>Microsoft Office PowerPoint</Application>
  <PresentationFormat>Widescreen</PresentationFormat>
  <Paragraphs>38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10" baseType="lpstr">
      <vt:lpstr>Aharoni</vt:lpstr>
      <vt:lpstr>Arial</vt:lpstr>
      <vt:lpstr>Arial Black</vt:lpstr>
      <vt:lpstr>Calibri</vt:lpstr>
      <vt:lpstr>Calibri Light</vt:lpstr>
      <vt:lpstr>Myriad Web Pro</vt:lpstr>
      <vt:lpstr>Office-tema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Kristiansen</dc:creator>
  <cp:lastModifiedBy>Kirsten Wissing</cp:lastModifiedBy>
  <cp:revision>12</cp:revision>
  <dcterms:created xsi:type="dcterms:W3CDTF">2019-08-03T10:28:03Z</dcterms:created>
  <dcterms:modified xsi:type="dcterms:W3CDTF">2019-09-10T13:47:23Z</dcterms:modified>
</cp:coreProperties>
</file>