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355" r:id="rId3"/>
    <p:sldId id="376" r:id="rId4"/>
  </p:sldIdLst>
  <p:sldSz cx="16256000" cy="9145588"/>
  <p:notesSz cx="6858000" cy="9144000"/>
  <p:custDataLst>
    <p:tags r:id="rId7"/>
  </p:custDataLst>
  <p:defaultTextStyle>
    <a:defPPr>
      <a:defRPr lang="da-DK"/>
    </a:defPPr>
    <a:lvl1pPr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609600" indent="-152400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1220788" indent="-306388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831975" indent="-460375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2443163" indent="-614363" algn="l" defTabSz="122078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28100"/>
    <a:srgbClr val="FFF7E6"/>
    <a:srgbClr val="3C7E9E"/>
    <a:srgbClr val="ABBC06"/>
    <a:srgbClr val="FFFFFF"/>
    <a:srgbClr val="F79646"/>
    <a:srgbClr val="000000"/>
    <a:srgbClr val="1E3E4E"/>
    <a:srgbClr val="244B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74242" autoAdjust="0"/>
  </p:normalViewPr>
  <p:slideViewPr>
    <p:cSldViewPr snapToGrid="0">
      <p:cViewPr varScale="1">
        <p:scale>
          <a:sx n="37" d="100"/>
          <a:sy n="37" d="100"/>
        </p:scale>
        <p:origin x="1440" y="54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51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AC417-A112-4F6E-8090-059F0281267E}" type="datetimeFigureOut">
              <a:rPr lang="da-DK"/>
              <a:pPr>
                <a:defRPr/>
              </a:pPr>
              <a:t>02-12-2016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C4B30DE-C9F3-4ADC-A180-8B1DA35DF9C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489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7548FA-10D2-479A-B538-3AB4A7CB9F62}" type="datetimeFigureOut">
              <a:rPr lang="da-DK"/>
              <a:pPr>
                <a:defRPr/>
              </a:pPr>
              <a:t>02-12-2016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77D9A1-3D81-4C6C-B450-669BAEE99CA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86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676778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da-DK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505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DB0FE-6A73-43CE-8CE1-CC95F02D08BD}" type="datetime1">
              <a:rPr lang="da-DK" smtClean="0"/>
              <a:t>02-12-2016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7D4A-C26F-4873-9462-00CCAB40BD5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0" y="8477250"/>
            <a:ext cx="3792538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9178E7-3E8C-4EBC-90A9-1F5221D9715F}" type="datetime1">
              <a:rPr lang="da-DK" smtClean="0"/>
              <a:t>02-12-2016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663" y="8477250"/>
            <a:ext cx="5146675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663" y="8477250"/>
            <a:ext cx="3792537" cy="485775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 defTabSz="1222217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59CF56-3BDA-4C37-BF22-9AB790C3B8C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20788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2pPr>
      <a:lvl3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3pPr>
      <a:lvl4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4pPr>
      <a:lvl5pPr algn="ctr" defTabSz="1220788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5pPr>
      <a:lvl6pPr marL="4572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9144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13716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1828800" algn="ctr" defTabSz="1220788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7200" indent="-4572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175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63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550" indent="-304800" algn="l" defTabSz="12207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NULL" TargetMode="External"/><Relationship Id="rId1" Type="http://schemas.openxmlformats.org/officeDocument/2006/relationships/audio" Target="NULL" TargetMode="External"/><Relationship Id="rId5" Type="http://schemas.openxmlformats.org/officeDocument/2006/relationships/image" Target="../media/image2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Gruppe 1"/>
          <p:cNvGrpSpPr>
            <a:grpSpLocks/>
          </p:cNvGrpSpPr>
          <p:nvPr/>
        </p:nvGrpSpPr>
        <p:grpSpPr bwMode="auto">
          <a:xfrm>
            <a:off x="2320925" y="4325938"/>
            <a:ext cx="9821862" cy="3263900"/>
            <a:chOff x="756039" y="5096574"/>
            <a:chExt cx="9822300" cy="3263461"/>
          </a:xfrm>
        </p:grpSpPr>
        <p:sp>
          <p:nvSpPr>
            <p:cNvPr id="5124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6425" cy="1311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Frederick Irving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5125" name="Tekstboks 10"/>
            <p:cNvSpPr txBox="1">
              <a:spLocks noChangeArrowheads="1"/>
            </p:cNvSpPr>
            <p:nvPr/>
          </p:nvSpPr>
          <p:spPr bwMode="auto">
            <a:xfrm>
              <a:off x="772663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Herzberg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5126" name="Tekstboks 11"/>
            <p:cNvSpPr txBox="1">
              <a:spLocks noChangeArrowheads="1"/>
            </p:cNvSpPr>
            <p:nvPr/>
          </p:nvSpPr>
          <p:spPr bwMode="auto">
            <a:xfrm>
              <a:off x="771915" y="7293378"/>
              <a:ext cx="8271244" cy="10666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American professor of psychology</a:t>
              </a:r>
              <a:endParaRPr lang="da-DK" sz="3200" b="1" dirty="0">
                <a:solidFill>
                  <a:srgbClr val="595959"/>
                </a:solidFill>
                <a:latin typeface="Calibri" pitchFamily="34" charset="0"/>
              </a:endParaRPr>
            </a:p>
            <a:p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April 18, 1923 </a:t>
              </a:r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– </a:t>
              </a:r>
              <a:r>
                <a:rPr lang="da-DK" sz="3200" b="1" dirty="0" smtClean="0">
                  <a:solidFill>
                    <a:srgbClr val="595959"/>
                  </a:solidFill>
                  <a:latin typeface="Calibri" pitchFamily="34" charset="0"/>
                </a:rPr>
                <a:t>January 19, </a:t>
              </a:r>
              <a:r>
                <a:rPr lang="da-DK" sz="3200" b="1" dirty="0">
                  <a:solidFill>
                    <a:srgbClr val="595959"/>
                  </a:solidFill>
                  <a:latin typeface="Calibri" pitchFamily="34" charset="0"/>
                </a:rPr>
                <a:t>2000</a:t>
              </a:r>
              <a:endParaRPr lang="da-DK" sz="3200" b="1" dirty="0">
                <a:latin typeface="Calibri" pitchFamily="34" charset="0"/>
              </a:endParaRPr>
            </a:p>
          </p:txBody>
        </p:sp>
      </p:grpSp>
      <p:sp>
        <p:nvSpPr>
          <p:cNvPr id="5122" name="Text Box 8"/>
          <p:cNvSpPr txBox="1">
            <a:spLocks noChangeArrowheads="1"/>
          </p:cNvSpPr>
          <p:nvPr/>
        </p:nvSpPr>
        <p:spPr bwMode="auto">
          <a:xfrm>
            <a:off x="2338388" y="1757939"/>
            <a:ext cx="1146016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8800" b="1" dirty="0" smtClean="0">
                <a:solidFill>
                  <a:srgbClr val="262626"/>
                </a:solidFill>
                <a:latin typeface="Arial Black" pitchFamily="34" charset="0"/>
              </a:rPr>
              <a:t>Motivation-Hygiene theory</a:t>
            </a:r>
            <a:endParaRPr lang="da-DK" sz="8800" b="1" dirty="0">
              <a:solidFill>
                <a:srgbClr val="262626"/>
              </a:solidFill>
              <a:latin typeface="Arial Black" pitchFamily="34" charset="0"/>
            </a:endParaRPr>
          </a:p>
        </p:txBody>
      </p:sp>
      <p:grpSp>
        <p:nvGrpSpPr>
          <p:cNvPr id="9" name="Gruppe 2"/>
          <p:cNvGrpSpPr/>
          <p:nvPr/>
        </p:nvGrpSpPr>
        <p:grpSpPr>
          <a:xfrm>
            <a:off x="3105524" y="6315218"/>
            <a:ext cx="12193985" cy="2830369"/>
            <a:chOff x="1430495" y="6334266"/>
            <a:chExt cx="16260763" cy="2830369"/>
          </a:xfrm>
        </p:grpSpPr>
        <p:sp>
          <p:nvSpPr>
            <p:cNvPr id="10" name="Rektangel 8"/>
            <p:cNvSpPr/>
            <p:nvPr/>
          </p:nvSpPr>
          <p:spPr>
            <a:xfrm>
              <a:off x="1430495" y="6334266"/>
              <a:ext cx="16260763" cy="2708737"/>
            </a:xfrm>
            <a:prstGeom prst="rect">
              <a:avLst/>
            </a:prstGeom>
          </p:spPr>
          <p:txBody>
            <a:bodyPr wrap="square" lIns="122222" tIns="61110" rIns="122222" bIns="61110">
              <a:spAutoFit/>
            </a:bodyPr>
            <a:lstStyle/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4800" b="1" dirty="0">
                  <a:solidFill>
                    <a:srgbClr val="452103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da-DK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endParaRPr>
            </a:p>
            <a:p>
              <a:pPr algn="ctr" defTabSz="1222217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32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Myriad Web Pro" pitchFamily="34" charset="0"/>
                  <a:cs typeface="Aharoni" pitchFamily="2" charset="-79"/>
                </a:rPr>
                <a:t>www.Flixabout.com</a:t>
              </a:r>
            </a:p>
          </p:txBody>
        </p:sp>
        <p:pic>
          <p:nvPicPr>
            <p:cNvPr id="11" name="Billede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042"/>
            <a:stretch/>
          </p:blipFill>
          <p:spPr>
            <a:xfrm>
              <a:off x="2449800" y="7688635"/>
              <a:ext cx="7988613" cy="1476000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5011738" y="-1108075"/>
            <a:ext cx="650875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Gruppe 19"/>
          <p:cNvGrpSpPr/>
          <p:nvPr/>
        </p:nvGrpSpPr>
        <p:grpSpPr>
          <a:xfrm>
            <a:off x="381458" y="399298"/>
            <a:ext cx="8316422" cy="7785966"/>
            <a:chOff x="381458" y="399298"/>
            <a:chExt cx="8316422" cy="7785966"/>
          </a:xfrm>
        </p:grpSpPr>
        <p:sp>
          <p:nvSpPr>
            <p:cNvPr id="21" name="Rektangel 20"/>
            <p:cNvSpPr/>
            <p:nvPr/>
          </p:nvSpPr>
          <p:spPr>
            <a:xfrm>
              <a:off x="3014768" y="5741325"/>
              <a:ext cx="5683112" cy="2443939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endParaRPr lang="da-DK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ktangel 21"/>
            <p:cNvSpPr/>
            <p:nvPr/>
          </p:nvSpPr>
          <p:spPr>
            <a:xfrm>
              <a:off x="2995372" y="1366059"/>
              <a:ext cx="5683112" cy="2443939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endParaRPr lang="da-DK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381458" y="4746060"/>
              <a:ext cx="7066741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da-DK" sz="4000" b="1" dirty="0" smtClean="0"/>
                <a:t>Hygiene Factors</a:t>
              </a:r>
              <a:endParaRPr lang="da-DK" sz="4000" b="1" dirty="0"/>
            </a:p>
          </p:txBody>
        </p:sp>
        <p:sp>
          <p:nvSpPr>
            <p:cNvPr id="24" name="Text Box 5"/>
            <p:cNvSpPr txBox="1">
              <a:spLocks noChangeArrowheads="1"/>
            </p:cNvSpPr>
            <p:nvPr/>
          </p:nvSpPr>
          <p:spPr bwMode="auto">
            <a:xfrm>
              <a:off x="381805" y="399298"/>
              <a:ext cx="449033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da-DK" sz="4000" b="1" dirty="0" smtClean="0"/>
                <a:t>Motivator Factors</a:t>
              </a:r>
              <a:endParaRPr lang="da-DK" sz="4000" b="1" dirty="0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2847109" y="1363288"/>
              <a:ext cx="2973399" cy="2443939"/>
            </a:xfrm>
            <a:prstGeom prst="rect">
              <a:avLst/>
            </a:prstGeom>
            <a:solidFill>
              <a:srgbClr val="ABBC06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smtClean="0">
                  <a:solidFill>
                    <a:schemeClr val="bg1"/>
                  </a:solidFill>
                </a:rPr>
                <a:t>Positive attitude and satisfaction</a:t>
              </a:r>
              <a:endParaRPr lang="da-DK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ktangel 25"/>
            <p:cNvSpPr/>
            <p:nvPr/>
          </p:nvSpPr>
          <p:spPr>
            <a:xfrm>
              <a:off x="2847109" y="5735781"/>
              <a:ext cx="2988441" cy="2427316"/>
            </a:xfrm>
            <a:prstGeom prst="rect">
              <a:avLst/>
            </a:prstGeom>
            <a:solidFill>
              <a:srgbClr val="3C7E9E"/>
            </a:solidFill>
            <a:ln w="76200">
              <a:solidFill>
                <a:schemeClr val="bg1"/>
              </a:solidFill>
            </a:ln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>
                <a:spcBef>
                  <a:spcPts val="0"/>
                </a:spcBef>
              </a:pPr>
              <a:r>
                <a:rPr lang="da-DK" sz="3600" b="1" dirty="0" smtClean="0">
                  <a:solidFill>
                    <a:schemeClr val="bg1"/>
                  </a:solidFill>
                </a:rPr>
                <a:t>Negative</a:t>
              </a:r>
              <a:r>
                <a:rPr lang="da-DK" sz="3600" b="1" dirty="0">
                  <a:solidFill>
                    <a:schemeClr val="bg1"/>
                  </a:solidFill>
                </a:rPr>
                <a:t> </a:t>
              </a:r>
              <a:r>
                <a:rPr lang="da-DK" sz="3600" b="1" dirty="0" smtClean="0">
                  <a:solidFill>
                    <a:schemeClr val="bg1"/>
                  </a:solidFill>
                </a:rPr>
                <a:t>attitude and dissatisfaction</a:t>
              </a:r>
            </a:p>
          </p:txBody>
        </p:sp>
        <p:sp>
          <p:nvSpPr>
            <p:cNvPr id="27" name="Pentagon 26"/>
            <p:cNvSpPr/>
            <p:nvPr/>
          </p:nvSpPr>
          <p:spPr>
            <a:xfrm>
              <a:off x="399008" y="1679164"/>
              <a:ext cx="2926080" cy="831273"/>
            </a:xfrm>
            <a:prstGeom prst="homePlate">
              <a:avLst/>
            </a:prstGeom>
            <a:solidFill>
              <a:srgbClr val="ABBC06"/>
            </a:solidFill>
            <a:ln w="762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4000" b="1" dirty="0" err="1" smtClean="0"/>
                <a:t>Create</a:t>
              </a:r>
              <a:endParaRPr lang="en-US" sz="4000" b="1" dirty="0"/>
            </a:p>
          </p:txBody>
        </p:sp>
        <p:sp>
          <p:nvSpPr>
            <p:cNvPr id="28" name="Pentagon 27"/>
            <p:cNvSpPr/>
            <p:nvPr/>
          </p:nvSpPr>
          <p:spPr>
            <a:xfrm>
              <a:off x="451658" y="5987921"/>
              <a:ext cx="2873430" cy="831273"/>
            </a:xfrm>
            <a:prstGeom prst="homePlate">
              <a:avLst/>
            </a:prstGeom>
            <a:solidFill>
              <a:srgbClr val="3C7E9E"/>
            </a:solidFill>
            <a:ln w="762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sz="4000" b="1" dirty="0" err="1" smtClean="0"/>
                <a:t>Reduce</a:t>
              </a:r>
              <a:endParaRPr lang="en-US" sz="4000" b="1" dirty="0"/>
            </a:p>
          </p:txBody>
        </p:sp>
        <p:sp>
          <p:nvSpPr>
            <p:cNvPr id="29" name="Rektangel 28"/>
            <p:cNvSpPr/>
            <p:nvPr/>
          </p:nvSpPr>
          <p:spPr>
            <a:xfrm>
              <a:off x="5864996" y="1348586"/>
              <a:ext cx="2832884" cy="23698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da-DK" sz="3200" dirty="0" smtClean="0">
                  <a:solidFill>
                    <a:srgbClr val="262626"/>
                  </a:solidFill>
                  <a:cs typeface="Arial" charset="0"/>
                </a:rPr>
                <a:t>Satisfaction</a:t>
              </a:r>
            </a:p>
            <a:p>
              <a:pPr algn="ctr">
                <a:spcBef>
                  <a:spcPts val="1200"/>
                </a:spcBef>
              </a:pPr>
              <a:endParaRPr lang="da-DK" sz="3200" dirty="0" smtClean="0">
                <a:solidFill>
                  <a:srgbClr val="262626"/>
                </a:solidFill>
                <a:cs typeface="Arial" charset="0"/>
              </a:endParaRPr>
            </a:p>
            <a:p>
              <a:pPr algn="ctr">
                <a:spcBef>
                  <a:spcPts val="1200"/>
                </a:spcBef>
              </a:pPr>
              <a:r>
                <a:rPr lang="da-DK" sz="3200" dirty="0" smtClean="0">
                  <a:solidFill>
                    <a:srgbClr val="262626"/>
                  </a:solidFill>
                  <a:cs typeface="Arial" charset="0"/>
                </a:rPr>
                <a:t>No Satisfaction</a:t>
              </a:r>
              <a:endParaRPr lang="da-DK" sz="3200" dirty="0">
                <a:solidFill>
                  <a:srgbClr val="262626"/>
                </a:solidFill>
                <a:cs typeface="Arial" charset="0"/>
              </a:endParaRPr>
            </a:p>
          </p:txBody>
        </p:sp>
        <p:sp>
          <p:nvSpPr>
            <p:cNvPr id="30" name="Rektangel 29"/>
            <p:cNvSpPr/>
            <p:nvPr/>
          </p:nvSpPr>
          <p:spPr>
            <a:xfrm>
              <a:off x="5820507" y="5723845"/>
              <a:ext cx="2877373" cy="23698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da-DK" sz="3200" dirty="0" smtClean="0">
                  <a:solidFill>
                    <a:srgbClr val="262626"/>
                  </a:solidFill>
                  <a:cs typeface="Arial" charset="0"/>
                </a:rPr>
                <a:t>No Dissatisfaction</a:t>
              </a:r>
            </a:p>
            <a:p>
              <a:pPr algn="ctr">
                <a:spcBef>
                  <a:spcPts val="1200"/>
                </a:spcBef>
              </a:pPr>
              <a:endParaRPr lang="da-DK" sz="3200" dirty="0" smtClean="0">
                <a:solidFill>
                  <a:srgbClr val="262626"/>
                </a:solidFill>
                <a:cs typeface="Arial" charset="0"/>
              </a:endParaRPr>
            </a:p>
            <a:p>
              <a:pPr algn="ctr">
                <a:spcBef>
                  <a:spcPts val="1200"/>
                </a:spcBef>
              </a:pPr>
              <a:r>
                <a:rPr lang="da-DK" sz="3200" dirty="0" smtClean="0">
                  <a:solidFill>
                    <a:srgbClr val="262626"/>
                  </a:solidFill>
                  <a:cs typeface="Arial" charset="0"/>
                </a:rPr>
                <a:t>Dissatisfaction</a:t>
              </a:r>
              <a:endParaRPr lang="da-DK" sz="3200" dirty="0">
                <a:solidFill>
                  <a:srgbClr val="262626"/>
                </a:solidFill>
                <a:cs typeface="Arial" charset="0"/>
              </a:endParaRPr>
            </a:p>
          </p:txBody>
        </p:sp>
        <p:cxnSp>
          <p:nvCxnSpPr>
            <p:cNvPr id="31" name="Lige pilforbindelse 30"/>
            <p:cNvCxnSpPr/>
            <p:nvPr/>
          </p:nvCxnSpPr>
          <p:spPr>
            <a:xfrm>
              <a:off x="7298571" y="1895300"/>
              <a:ext cx="0" cy="878263"/>
            </a:xfrm>
            <a:prstGeom prst="straightConnector1">
              <a:avLst/>
            </a:prstGeom>
            <a:ln w="101600">
              <a:solidFill>
                <a:srgbClr val="ABBC06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ge pilforbindelse 31"/>
            <p:cNvCxnSpPr/>
            <p:nvPr/>
          </p:nvCxnSpPr>
          <p:spPr>
            <a:xfrm flipH="1">
              <a:off x="7298571" y="6736066"/>
              <a:ext cx="2775" cy="911643"/>
            </a:xfrm>
            <a:prstGeom prst="straightConnector1">
              <a:avLst/>
            </a:prstGeom>
            <a:ln w="101600">
              <a:solidFill>
                <a:srgbClr val="3C7E9E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ktangel 8"/>
          <p:cNvSpPr>
            <a:spLocks noChangeArrowheads="1"/>
          </p:cNvSpPr>
          <p:nvPr/>
        </p:nvSpPr>
        <p:spPr bwMode="auto">
          <a:xfrm>
            <a:off x="9533788" y="1079150"/>
            <a:ext cx="7304087" cy="135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222" tIns="61110" rIns="122222" bIns="61110">
            <a:spAutoFit/>
          </a:bodyPr>
          <a:lstStyle/>
          <a:p>
            <a:r>
              <a:rPr lang="da-DK" sz="4000" b="1" dirty="0" smtClean="0">
                <a:solidFill>
                  <a:srgbClr val="262626"/>
                </a:solidFill>
                <a:latin typeface="Myriad Web Pro"/>
                <a:cs typeface="Arial" charset="0"/>
              </a:rPr>
              <a:t>Two-Factor Theory</a:t>
            </a:r>
          </a:p>
          <a:p>
            <a:endParaRPr lang="da-DK" sz="4000" b="1" dirty="0">
              <a:solidFill>
                <a:srgbClr val="262626"/>
              </a:solidFill>
              <a:latin typeface="Myriad Web Pro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40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28020" y="3417888"/>
            <a:ext cx="7542818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ktangel 5"/>
          <p:cNvSpPr/>
          <p:nvPr/>
        </p:nvSpPr>
        <p:spPr>
          <a:xfrm>
            <a:off x="2029222" y="2351088"/>
            <a:ext cx="12190414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on the </a:t>
            </a:r>
            <a:r>
              <a:rPr lang="da-DK" sz="4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subject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Flixabout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976409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/>
    </mc:Choice>
    <mc:Fallback xmlns="">
      <p:transition spd="med" advClick="0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b9ad3fb441b48a030713b9974a216b53e674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11487</TotalTime>
  <Words>50</Words>
  <Application>Microsoft Office PowerPoint</Application>
  <PresentationFormat>Brugerdefineret</PresentationFormat>
  <Paragraphs>28</Paragraphs>
  <Slides>3</Slides>
  <Notes>2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339</cp:revision>
  <dcterms:created xsi:type="dcterms:W3CDTF">2012-01-17T11:58:12Z</dcterms:created>
  <dcterms:modified xsi:type="dcterms:W3CDTF">2016-12-02T09:25:56Z</dcterms:modified>
</cp:coreProperties>
</file>