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7" r:id="rId2"/>
    <p:sldId id="418" r:id="rId3"/>
    <p:sldId id="416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2">
          <p15:clr>
            <a:srgbClr val="A4A3A4"/>
          </p15:clr>
        </p15:guide>
        <p15:guide id="2" pos="51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7E6"/>
    <a:srgbClr val="E28100"/>
    <a:srgbClr val="FFFFFF"/>
    <a:srgbClr val="F79646"/>
    <a:srgbClr val="7F7F7F"/>
    <a:srgbClr val="000000"/>
    <a:srgbClr val="1E3E4E"/>
    <a:srgbClr val="244B5E"/>
    <a:srgbClr val="3C7E9E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7508" autoAdjust="0"/>
  </p:normalViewPr>
  <p:slideViewPr>
    <p:cSldViewPr snapToGrid="0">
      <p:cViewPr varScale="1">
        <p:scale>
          <a:sx n="33" d="100"/>
          <a:sy n="33" d="100"/>
        </p:scale>
        <p:origin x="1686" y="66"/>
      </p:cViewPr>
      <p:guideLst>
        <p:guide orient="horz" pos="2882"/>
        <p:guide pos="5122"/>
      </p:guideLst>
    </p:cSldViewPr>
  </p:slideViewPr>
  <p:outlineViewPr>
    <p:cViewPr>
      <p:scale>
        <a:sx n="33" d="100"/>
        <a:sy n="33" d="100"/>
      </p:scale>
      <p:origin x="0" y="31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86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22-01-2017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057E0-FEDE-4C7D-91DE-32E149041D7E}" type="datetimeFigureOut">
              <a:rPr lang="da-DK" smtClean="0"/>
              <a:t>22-01-2017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DDCED-4F3B-47DD-A2B3-5F65674F162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547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5800"/>
            <a:ext cx="6092825" cy="3429000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e-DE" dirty="0" smtClean="0"/>
          </a:p>
          <a:p>
            <a:pPr eaLnBrk="1" hangingPunct="1"/>
            <a:endParaRPr lang="de-DE" baseline="0" dirty="0" smtClean="0"/>
          </a:p>
          <a:p>
            <a:endParaRPr lang="da-DK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/>
            <a:endParaRPr lang="de-DE" baseline="0" dirty="0" smtClean="0"/>
          </a:p>
        </p:txBody>
      </p:sp>
    </p:spTree>
    <p:extLst>
      <p:ext uri="{BB962C8B-B14F-4D97-AF65-F5344CB8AC3E}">
        <p14:creationId xmlns:p14="http://schemas.microsoft.com/office/powerpoint/2010/main" val="333650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DDCED-4F3B-47DD-A2B3-5F65674F1628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20875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68AF5-5AE7-40D8-9EF2-BA5EE939C69E}" type="datetimeFigureOut">
              <a:rPr lang="da-DK" smtClean="0"/>
              <a:pPr/>
              <a:t>22-01-2017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7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68AF5-5AE7-40D8-9EF2-BA5EE939C69E}" type="datetimeFigureOut">
              <a:rPr lang="da-DK" smtClean="0"/>
              <a:pPr/>
              <a:t>22-01-2017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e 1"/>
          <p:cNvGrpSpPr/>
          <p:nvPr/>
        </p:nvGrpSpPr>
        <p:grpSpPr>
          <a:xfrm>
            <a:off x="2321238" y="4325648"/>
            <a:ext cx="9822301" cy="2353825"/>
            <a:chOff x="756039" y="5096574"/>
            <a:chExt cx="9822301" cy="2353825"/>
          </a:xfrm>
        </p:grpSpPr>
        <p:sp>
          <p:nvSpPr>
            <p:cNvPr id="15363" name="Tekstboks 9"/>
            <p:cNvSpPr txBox="1">
              <a:spLocks noChangeArrowheads="1"/>
            </p:cNvSpPr>
            <p:nvPr/>
          </p:nvSpPr>
          <p:spPr bwMode="auto">
            <a:xfrm>
              <a:off x="756039" y="509657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smtClean="0">
                  <a:solidFill>
                    <a:srgbClr val="9BBB59"/>
                  </a:solidFill>
                  <a:latin typeface="Aharoni"/>
                  <a:ea typeface="Aharoni"/>
                  <a:cs typeface="Aharoni"/>
                </a:rPr>
                <a:t>Friedrich</a:t>
              </a:r>
              <a:endParaRPr lang="da-DK" sz="8000" dirty="0">
                <a:solidFill>
                  <a:srgbClr val="9BBB59"/>
                </a:solidFill>
                <a:latin typeface="Calibri" pitchFamily="34" charset="0"/>
              </a:endParaRPr>
            </a:p>
          </p:txBody>
        </p:sp>
        <p:sp>
          <p:nvSpPr>
            <p:cNvPr id="15364" name="Tekstboks 10"/>
            <p:cNvSpPr txBox="1">
              <a:spLocks noChangeArrowheads="1"/>
            </p:cNvSpPr>
            <p:nvPr/>
          </p:nvSpPr>
          <p:spPr bwMode="auto">
            <a:xfrm>
              <a:off x="772664" y="6139124"/>
              <a:ext cx="9805676" cy="131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da-DK" sz="8000" dirty="0" err="1" smtClean="0">
                  <a:solidFill>
                    <a:srgbClr val="7F7F7F"/>
                  </a:solidFill>
                  <a:latin typeface="Aharoni"/>
                  <a:ea typeface="Aharoni"/>
                  <a:cs typeface="Aharoni"/>
                </a:rPr>
                <a:t>Glasl</a:t>
              </a:r>
              <a:endParaRPr lang="da-DK" sz="8000" dirty="0">
                <a:latin typeface="Calibri" pitchFamily="34" charset="0"/>
              </a:endParaRPr>
            </a:p>
          </p:txBody>
        </p:sp>
      </p:grpSp>
      <p:sp>
        <p:nvSpPr>
          <p:cNvPr id="15369" name="Text Box 8"/>
          <p:cNvSpPr txBox="1">
            <a:spLocks noChangeArrowheads="1"/>
          </p:cNvSpPr>
          <p:nvPr/>
        </p:nvSpPr>
        <p:spPr bwMode="auto">
          <a:xfrm>
            <a:off x="2410706" y="1425049"/>
            <a:ext cx="1265613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sz="7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NINE-STAGE </a:t>
            </a:r>
            <a:r>
              <a:rPr lang="en-US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MODEL OF CONFLICT ESCALATION </a:t>
            </a:r>
            <a:endParaRPr lang="da-DK" sz="7200" b="1" dirty="0">
              <a:solidFill>
                <a:schemeClr val="tx1">
                  <a:lumMod val="85000"/>
                  <a:lumOff val="15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Tekstboks 11"/>
          <p:cNvSpPr txBox="1"/>
          <p:nvPr/>
        </p:nvSpPr>
        <p:spPr>
          <a:xfrm>
            <a:off x="2363162" y="6392586"/>
            <a:ext cx="863042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Austrian Conflict researcher;</a:t>
            </a:r>
          </a:p>
          <a:p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Co-founder of Trigon Development Consulting</a:t>
            </a:r>
            <a:endParaRPr lang="da-DK" sz="3200" b="1" dirty="0">
              <a:solidFill>
                <a:srgbClr val="595959"/>
              </a:solidFill>
              <a:latin typeface="Calibri" pitchFamily="34" charset="0"/>
            </a:endParaRPr>
          </a:p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Born </a:t>
            </a:r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1941</a:t>
            </a:r>
            <a:endParaRPr lang="da-DK" sz="3200" b="1" dirty="0">
              <a:latin typeface="Calibri" pitchFamily="34" charset="0"/>
            </a:endParaRPr>
          </a:p>
        </p:txBody>
      </p:sp>
      <p:pic>
        <p:nvPicPr>
          <p:cNvPr id="9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2208355" y="7329641"/>
            <a:ext cx="6932217" cy="1806371"/>
          </a:xfrm>
          <a:prstGeom prst="rect">
            <a:avLst/>
          </a:prstGeom>
        </p:spPr>
      </p:pic>
      <p:sp>
        <p:nvSpPr>
          <p:cNvPr id="10" name="Rektangel 6"/>
          <p:cNvSpPr/>
          <p:nvPr/>
        </p:nvSpPr>
        <p:spPr>
          <a:xfrm>
            <a:off x="353400" y="5664011"/>
            <a:ext cx="16255999" cy="3139624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pPr algn="ctr"/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800" b="1" dirty="0" smtClean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/>
            <a:r>
              <a:rPr lang="da-DK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</a:p>
        </p:txBody>
      </p:sp>
    </p:spTree>
    <p:extLst>
      <p:ext uri="{BB962C8B-B14F-4D97-AF65-F5344CB8AC3E}">
        <p14:creationId xmlns:p14="http://schemas.microsoft.com/office/powerpoint/2010/main" val="1626264182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ktangel 32"/>
          <p:cNvSpPr/>
          <p:nvPr/>
        </p:nvSpPr>
        <p:spPr>
          <a:xfrm>
            <a:off x="8952661" y="945566"/>
            <a:ext cx="7303339" cy="1600741"/>
          </a:xfrm>
          <a:prstGeom prst="rect">
            <a:avLst/>
          </a:prstGeom>
        </p:spPr>
        <p:txBody>
          <a:bodyPr wrap="square" lIns="122222" tIns="61110" rIns="122222" bIns="61110">
            <a:spAutoFit/>
          </a:bodyPr>
          <a:lstStyle/>
          <a:p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nine-stage model of Conflict escalation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uppe 1"/>
          <p:cNvGrpSpPr/>
          <p:nvPr/>
        </p:nvGrpSpPr>
        <p:grpSpPr>
          <a:xfrm>
            <a:off x="477981" y="1309253"/>
            <a:ext cx="7211292" cy="7442824"/>
            <a:chOff x="477981" y="1309253"/>
            <a:chExt cx="7211292" cy="7442824"/>
          </a:xfrm>
        </p:grpSpPr>
        <p:sp>
          <p:nvSpPr>
            <p:cNvPr id="14" name="Tekstboks 13"/>
            <p:cNvSpPr txBox="1"/>
            <p:nvPr/>
          </p:nvSpPr>
          <p:spPr>
            <a:xfrm>
              <a:off x="581891" y="1936172"/>
              <a:ext cx="665019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1</a:t>
              </a:r>
              <a:endParaRPr lang="da-DK" sz="3600" dirty="0"/>
            </a:p>
          </p:txBody>
        </p:sp>
        <p:sp>
          <p:nvSpPr>
            <p:cNvPr id="37" name="Tekstboks 36"/>
            <p:cNvSpPr txBox="1"/>
            <p:nvPr/>
          </p:nvSpPr>
          <p:spPr>
            <a:xfrm>
              <a:off x="1267693" y="7484943"/>
              <a:ext cx="7654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6000" dirty="0" smtClean="0"/>
                <a:t>I</a:t>
              </a:r>
              <a:endParaRPr lang="da-DK" sz="6000" dirty="0"/>
            </a:p>
          </p:txBody>
        </p:sp>
        <p:sp>
          <p:nvSpPr>
            <p:cNvPr id="38" name="Tekstboks 37"/>
            <p:cNvSpPr txBox="1"/>
            <p:nvPr/>
          </p:nvSpPr>
          <p:spPr>
            <a:xfrm>
              <a:off x="3510416" y="7464160"/>
              <a:ext cx="7654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6000" dirty="0" smtClean="0"/>
                <a:t>II</a:t>
              </a:r>
              <a:endParaRPr lang="da-DK" sz="6000" dirty="0"/>
            </a:p>
          </p:txBody>
        </p:sp>
        <p:sp>
          <p:nvSpPr>
            <p:cNvPr id="39" name="Tekstboks 38"/>
            <p:cNvSpPr txBox="1"/>
            <p:nvPr/>
          </p:nvSpPr>
          <p:spPr>
            <a:xfrm>
              <a:off x="5605932" y="7464159"/>
              <a:ext cx="11464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6000" dirty="0" smtClean="0"/>
                <a:t>III</a:t>
              </a:r>
              <a:endParaRPr lang="da-DK" sz="6000" dirty="0"/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561109" y="1873826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H="1" flipV="1">
              <a:off x="1319642" y="1873828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>
              <a:off x="1298859" y="2518068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>
              <a:off x="2029688" y="3203874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2810737" y="3837723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545028" y="4523529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4310490" y="5178161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>
              <a:off x="5055171" y="5812013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>
              <a:off x="5827563" y="6466645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6551462" y="7162841"/>
              <a:ext cx="765463" cy="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Tekstboks 13"/>
            <p:cNvSpPr txBox="1"/>
            <p:nvPr/>
          </p:nvSpPr>
          <p:spPr>
            <a:xfrm>
              <a:off x="1316187" y="2566558"/>
              <a:ext cx="665019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/>
                <a:t>2</a:t>
              </a:r>
            </a:p>
          </p:txBody>
        </p:sp>
        <p:cxnSp>
          <p:nvCxnSpPr>
            <p:cNvPr id="79" name="Straight Connector 78"/>
            <p:cNvCxnSpPr/>
            <p:nvPr/>
          </p:nvCxnSpPr>
          <p:spPr>
            <a:xfrm flipH="1" flipV="1">
              <a:off x="2033156" y="2524996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flipH="1" flipV="1">
              <a:off x="2802090" y="3190020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 flipV="1">
              <a:off x="3550242" y="3855044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flipH="1" flipV="1">
              <a:off x="5815480" y="5808552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 flipV="1">
              <a:off x="5053472" y="5171236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 flipV="1">
              <a:off x="4291464" y="4533920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H="1" flipV="1">
              <a:off x="6563632" y="6473576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7291002" y="7159382"/>
              <a:ext cx="6930" cy="660185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Tekstboks 13"/>
            <p:cNvSpPr txBox="1"/>
            <p:nvPr/>
          </p:nvSpPr>
          <p:spPr>
            <a:xfrm>
              <a:off x="2071265" y="3259290"/>
              <a:ext cx="665019" cy="646331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3</a:t>
              </a:r>
              <a:endParaRPr lang="da-DK" sz="3600" dirty="0"/>
            </a:p>
          </p:txBody>
        </p:sp>
        <p:sp>
          <p:nvSpPr>
            <p:cNvPr id="88" name="Tekstboks 13"/>
            <p:cNvSpPr txBox="1"/>
            <p:nvPr/>
          </p:nvSpPr>
          <p:spPr>
            <a:xfrm>
              <a:off x="2826343" y="3910458"/>
              <a:ext cx="665019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/>
                <a:t>4</a:t>
              </a:r>
            </a:p>
          </p:txBody>
        </p:sp>
        <p:sp>
          <p:nvSpPr>
            <p:cNvPr id="89" name="Tekstboks 13"/>
            <p:cNvSpPr txBox="1"/>
            <p:nvPr/>
          </p:nvSpPr>
          <p:spPr>
            <a:xfrm>
              <a:off x="3560639" y="4582408"/>
              <a:ext cx="665019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5</a:t>
              </a:r>
              <a:endParaRPr lang="da-DK" sz="3600" dirty="0"/>
            </a:p>
          </p:txBody>
        </p:sp>
        <p:sp>
          <p:nvSpPr>
            <p:cNvPr id="90" name="Tekstboks 13"/>
            <p:cNvSpPr txBox="1"/>
            <p:nvPr/>
          </p:nvSpPr>
          <p:spPr>
            <a:xfrm>
              <a:off x="4315717" y="5254358"/>
              <a:ext cx="665019" cy="646331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6</a:t>
              </a:r>
              <a:endParaRPr lang="da-DK" sz="3600" dirty="0"/>
            </a:p>
          </p:txBody>
        </p:sp>
        <p:sp>
          <p:nvSpPr>
            <p:cNvPr id="91" name="Tekstboks 13"/>
            <p:cNvSpPr txBox="1"/>
            <p:nvPr/>
          </p:nvSpPr>
          <p:spPr>
            <a:xfrm>
              <a:off x="5091577" y="5884744"/>
              <a:ext cx="665019" cy="646331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/>
                <a:t>7</a:t>
              </a:r>
            </a:p>
          </p:txBody>
        </p:sp>
        <p:sp>
          <p:nvSpPr>
            <p:cNvPr id="92" name="Tekstboks 13"/>
            <p:cNvSpPr txBox="1"/>
            <p:nvPr/>
          </p:nvSpPr>
          <p:spPr>
            <a:xfrm>
              <a:off x="5846655" y="6515130"/>
              <a:ext cx="665019" cy="646331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8</a:t>
              </a:r>
              <a:endParaRPr lang="da-DK" sz="3600" dirty="0"/>
            </a:p>
          </p:txBody>
        </p:sp>
        <p:sp>
          <p:nvSpPr>
            <p:cNvPr id="93" name="Tekstboks 13"/>
            <p:cNvSpPr txBox="1"/>
            <p:nvPr/>
          </p:nvSpPr>
          <p:spPr>
            <a:xfrm>
              <a:off x="6560169" y="7228644"/>
              <a:ext cx="665019" cy="646331"/>
            </a:xfrm>
            <a:prstGeom prst="rect">
              <a:avLst/>
            </a:prstGeom>
            <a:solidFill>
              <a:srgbClr val="C0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/>
                <a:t>9</a:t>
              </a:r>
            </a:p>
          </p:txBody>
        </p:sp>
        <p:cxnSp>
          <p:nvCxnSpPr>
            <p:cNvPr id="97" name="Straight Connector 96"/>
            <p:cNvCxnSpPr/>
            <p:nvPr/>
          </p:nvCxnSpPr>
          <p:spPr>
            <a:xfrm>
              <a:off x="5029223" y="6138644"/>
              <a:ext cx="0" cy="2091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>
            <a:xfrm flipV="1">
              <a:off x="2777848" y="4205918"/>
              <a:ext cx="0" cy="404450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Lige pilforbindelse 12"/>
            <p:cNvCxnSpPr/>
            <p:nvPr/>
          </p:nvCxnSpPr>
          <p:spPr>
            <a:xfrm>
              <a:off x="1752608" y="1840781"/>
              <a:ext cx="5936665" cy="529298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TextBox 6"/>
            <p:cNvSpPr txBox="1"/>
            <p:nvPr/>
          </p:nvSpPr>
          <p:spPr>
            <a:xfrm>
              <a:off x="477981" y="1309253"/>
              <a:ext cx="331125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a-DK" sz="3200" b="1" dirty="0" smtClean="0"/>
                <a:t>Escalation model</a:t>
              </a:r>
              <a:endParaRPr lang="da-DK" sz="3200" b="1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826343" y="8091890"/>
              <a:ext cx="218210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win-lose</a:t>
              </a:r>
              <a:endParaRPr lang="da-DK" sz="36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561109" y="8105746"/>
              <a:ext cx="21751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a-DK"/>
              </a:defPPr>
              <a:lvl1pPr algn="ctr">
                <a:defRPr sz="3600">
                  <a:solidFill>
                    <a:schemeClr val="bg1">
                      <a:lumMod val="75000"/>
                    </a:schemeClr>
                  </a:solidFill>
                </a:defRPr>
              </a:lvl1pPr>
            </a:lstStyle>
            <a:p>
              <a:r>
                <a:rPr lang="da-DK" dirty="0">
                  <a:solidFill>
                    <a:schemeClr val="tx1"/>
                  </a:solidFill>
                </a:rPr>
                <a:t>win-win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075953" y="8098816"/>
              <a:ext cx="21492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a-DK" sz="3600" dirty="0" smtClean="0"/>
                <a:t>lose-lose</a:t>
              </a:r>
              <a:endParaRPr lang="da-DK" sz="36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41173660"/>
      </p:ext>
    </p:extLst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062954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More </a:t>
            </a:r>
            <a:r>
              <a:rPr lang="da-DK" sz="4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on: </a:t>
            </a:r>
            <a:endParaRPr lang="da-DK" sz="4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www.Flixabout.com</a:t>
            </a: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05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8e32348763d6f8f54d664629d51841d86d27112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11477</TotalTime>
  <Words>48</Words>
  <Application>Microsoft Office PowerPoint</Application>
  <PresentationFormat>Brugerdefineret</PresentationFormat>
  <Paragraphs>36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453</cp:revision>
  <dcterms:created xsi:type="dcterms:W3CDTF">2012-01-17T11:58:12Z</dcterms:created>
  <dcterms:modified xsi:type="dcterms:W3CDTF">2017-01-23T09:22:31Z</dcterms:modified>
</cp:coreProperties>
</file>