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505" r:id="rId3"/>
    <p:sldId id="315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100"/>
    <a:srgbClr val="FFFFFF"/>
    <a:srgbClr val="F79646"/>
    <a:srgbClr val="7F7F7F"/>
    <a:srgbClr val="000000"/>
    <a:srgbClr val="1E3E4E"/>
    <a:srgbClr val="244B5E"/>
    <a:srgbClr val="3C7E9E"/>
    <a:srgbClr val="C8C8C8"/>
    <a:srgbClr val="FFF7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5" autoAdjust="0"/>
    <p:restoredTop sz="75453" autoAdjust="0"/>
  </p:normalViewPr>
  <p:slideViewPr>
    <p:cSldViewPr snapToGrid="0">
      <p:cViewPr varScale="1">
        <p:scale>
          <a:sx n="38" d="100"/>
          <a:sy n="38" d="100"/>
        </p:scale>
        <p:origin x="1392" y="42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27-07-2016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27-07-2016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496860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3579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80333-8871-4C8D-AB9B-D80F5A0A8154}" type="datetime1">
              <a:rPr lang="da-DK" smtClean="0"/>
              <a:t>27-07-2016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FED26-0454-48EF-BDE0-EF8BDAB0C4A1}" type="datetime1">
              <a:rPr lang="da-DK" smtClean="0"/>
              <a:t>27-07-2016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293627" y="3497378"/>
            <a:ext cx="9822301" cy="3273879"/>
            <a:chOff x="756039" y="5096574"/>
            <a:chExt cx="9822301" cy="3273879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Michael S.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  <a:p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Porter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827089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Professor; </a:t>
              </a:r>
              <a:r>
                <a:rPr lang="da-DK" sz="3200" b="1" dirty="0" err="1" smtClean="0">
                  <a:solidFill>
                    <a:srgbClr val="595959"/>
                  </a:solidFill>
                  <a:latin typeface="Calibri" pitchFamily="34" charset="0"/>
                </a:rPr>
                <a:t>Ph.D</a:t>
              </a:r>
              <a:r>
                <a:rPr lang="da-DK" sz="3200" b="1" dirty="0" err="1">
                  <a:solidFill>
                    <a:srgbClr val="595959"/>
                  </a:solidFill>
                  <a:latin typeface="Calibri" pitchFamily="34" charset="0"/>
                </a:rPr>
                <a:t>.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 in business </a:t>
              </a:r>
              <a:r>
                <a:rPr lang="da-DK" sz="3200" b="1" dirty="0" err="1" smtClean="0">
                  <a:solidFill>
                    <a:srgbClr val="595959"/>
                  </a:solidFill>
                  <a:latin typeface="Calibri" pitchFamily="34" charset="0"/>
                </a:rPr>
                <a:t>economics</a:t>
              </a:r>
              <a:endParaRPr lang="da-DK" sz="3200" b="1" dirty="0">
                <a:solidFill>
                  <a:srgbClr val="595959"/>
                </a:solidFill>
                <a:latin typeface="Calibri" pitchFamily="34" charset="0"/>
              </a:endParaRPr>
            </a:p>
            <a:p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Born </a:t>
              </a:r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1947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310253" y="1766495"/>
            <a:ext cx="988184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Diamond</a:t>
            </a:r>
            <a:r>
              <a:rPr lang="da-DK" sz="8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 Model</a:t>
            </a: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-1470145" y="6764283"/>
            <a:ext cx="12323942" cy="2408913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353400" y="5664011"/>
            <a:ext cx="16255999" cy="2524071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422740" y="8502889"/>
            <a:ext cx="3416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da-DK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  <a:p>
            <a:pPr algn="ctr" fontAlgn="base"/>
            <a:r>
              <a:rPr lang="en-US" dirty="0" smtClean="0">
                <a:solidFill>
                  <a:srgbClr val="FFFFFF"/>
                </a:solidFill>
                <a:latin typeface="Myriad Web Pro"/>
              </a:rPr>
              <a:t>​</a:t>
            </a:r>
            <a:endParaRPr lang="en-US" b="0" i="0" dirty="0">
              <a:solidFill>
                <a:srgbClr val="FFFFFF"/>
              </a:solidFill>
              <a:effectLst/>
              <a:latin typeface="Myriad Web Pro"/>
            </a:endParaRPr>
          </a:p>
        </p:txBody>
      </p: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720615" y="131960"/>
            <a:ext cx="7303339" cy="1631519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Diamond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da-DK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uppe 5"/>
          <p:cNvGrpSpPr/>
          <p:nvPr/>
        </p:nvGrpSpPr>
        <p:grpSpPr>
          <a:xfrm>
            <a:off x="4293217" y="1295365"/>
            <a:ext cx="8989755" cy="7346467"/>
            <a:chOff x="8456957" y="102177"/>
            <a:chExt cx="10051471" cy="7732091"/>
          </a:xfrm>
        </p:grpSpPr>
        <p:grpSp>
          <p:nvGrpSpPr>
            <p:cNvPr id="8" name="Gruppe 7"/>
            <p:cNvGrpSpPr/>
            <p:nvPr/>
          </p:nvGrpSpPr>
          <p:grpSpPr>
            <a:xfrm>
              <a:off x="8579214" y="102177"/>
              <a:ext cx="9929214" cy="7732091"/>
              <a:chOff x="0" y="730380"/>
              <a:chExt cx="9929214" cy="7732091"/>
            </a:xfrm>
          </p:grpSpPr>
          <p:sp>
            <p:nvSpPr>
              <p:cNvPr id="26" name="Rektangel 25"/>
              <p:cNvSpPr/>
              <p:nvPr/>
            </p:nvSpPr>
            <p:spPr>
              <a:xfrm>
                <a:off x="3593643" y="730380"/>
                <a:ext cx="2700000" cy="1440000"/>
              </a:xfrm>
              <a:prstGeom prst="rect">
                <a:avLst/>
              </a:prstGeom>
              <a:solidFill>
                <a:srgbClr val="D53627"/>
              </a:solidFill>
              <a:ln w="76200">
                <a:noFill/>
                <a:headEnd type="none"/>
                <a:tailEnd type="triangle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smtClean="0">
                    <a:solidFill>
                      <a:schemeClr val="bg1"/>
                    </a:solidFill>
                  </a:rPr>
                  <a:t>Firm </a:t>
                </a:r>
                <a:r>
                  <a:rPr lang="da-DK" sz="2800" b="1" dirty="0" err="1" smtClean="0">
                    <a:solidFill>
                      <a:schemeClr val="bg1"/>
                    </a:solidFill>
                  </a:rPr>
                  <a:t>Strategy</a:t>
                </a:r>
                <a:r>
                  <a:rPr lang="da-DK" sz="2800" b="1" dirty="0" smtClean="0">
                    <a:solidFill>
                      <a:schemeClr val="bg1"/>
                    </a:solidFill>
                  </a:rPr>
                  <a:t>,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err="1" smtClean="0">
                    <a:solidFill>
                      <a:schemeClr val="bg1"/>
                    </a:solidFill>
                  </a:rPr>
                  <a:t>Structure</a:t>
                </a:r>
                <a:r>
                  <a:rPr lang="da-DK" sz="2800" b="1" dirty="0" smtClean="0">
                    <a:solidFill>
                      <a:schemeClr val="bg1"/>
                    </a:solidFill>
                  </a:rPr>
                  <a:t>, and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err="1" smtClean="0">
                    <a:solidFill>
                      <a:schemeClr val="bg1"/>
                    </a:solidFill>
                  </a:rPr>
                  <a:t>Rivalry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7" name="Rektangel 26"/>
              <p:cNvSpPr/>
              <p:nvPr/>
            </p:nvSpPr>
            <p:spPr>
              <a:xfrm>
                <a:off x="0" y="3886524"/>
                <a:ext cx="2430000" cy="1440000"/>
              </a:xfrm>
              <a:prstGeom prst="rect">
                <a:avLst/>
              </a:prstGeom>
              <a:solidFill>
                <a:srgbClr val="ABBC06"/>
              </a:solidFill>
              <a:ln w="76200">
                <a:solidFill>
                  <a:srgbClr val="ABBC06"/>
                </a:solidFill>
                <a:headEnd type="none"/>
                <a:tailEnd type="triangle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da-DK" sz="2800" b="1" dirty="0" smtClean="0">
                    <a:solidFill>
                      <a:schemeClr val="bg1"/>
                    </a:solidFill>
                  </a:rPr>
                  <a:t>Factor</a:t>
                </a:r>
              </a:p>
              <a:p>
                <a:pPr algn="ctr" defTabSz="914400"/>
                <a:r>
                  <a:rPr lang="da-DK" sz="2800" b="1" dirty="0" err="1" smtClean="0">
                    <a:solidFill>
                      <a:schemeClr val="bg1"/>
                    </a:solidFill>
                  </a:rPr>
                  <a:t>Conditions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Rektangel 27"/>
              <p:cNvSpPr/>
              <p:nvPr/>
            </p:nvSpPr>
            <p:spPr>
              <a:xfrm>
                <a:off x="7229214" y="3883811"/>
                <a:ext cx="2700000" cy="1440000"/>
              </a:xfrm>
              <a:prstGeom prst="rect">
                <a:avLst/>
              </a:prstGeom>
              <a:solidFill>
                <a:srgbClr val="3E7F9F"/>
              </a:solidFill>
              <a:ln w="76200">
                <a:noFill/>
                <a:headEnd type="none"/>
                <a:tailEnd type="triangle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/>
                <a:r>
                  <a:rPr lang="da-DK" sz="2800" b="1" dirty="0" err="1" smtClean="0">
                    <a:solidFill>
                      <a:schemeClr val="bg1"/>
                    </a:solidFill>
                  </a:rPr>
                  <a:t>Demand</a:t>
                </a:r>
                <a:r>
                  <a:rPr lang="da-DK" sz="2800" b="1" dirty="0" smtClean="0">
                    <a:solidFill>
                      <a:schemeClr val="bg1"/>
                    </a:solidFill>
                  </a:rPr>
                  <a:t> </a:t>
                </a:r>
              </a:p>
              <a:p>
                <a:pPr algn="ctr" defTabSz="914400"/>
                <a:r>
                  <a:rPr lang="da-DK" sz="2800" b="1" dirty="0" err="1" smtClean="0">
                    <a:solidFill>
                      <a:schemeClr val="bg1"/>
                    </a:solidFill>
                  </a:rPr>
                  <a:t>Conditions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ektangel 28"/>
              <p:cNvSpPr/>
              <p:nvPr/>
            </p:nvSpPr>
            <p:spPr>
              <a:xfrm>
                <a:off x="3591702" y="7022471"/>
                <a:ext cx="2700000" cy="1440000"/>
              </a:xfrm>
              <a:prstGeom prst="rect">
                <a:avLst/>
              </a:prstGeom>
              <a:solidFill>
                <a:srgbClr val="E28100"/>
              </a:solidFill>
              <a:ln w="76200">
                <a:noFill/>
                <a:headEnd type="none"/>
                <a:tailEnd type="triangle"/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err="1" smtClean="0">
                    <a:solidFill>
                      <a:schemeClr val="bg1"/>
                    </a:solidFill>
                  </a:rPr>
                  <a:t>Related</a:t>
                </a:r>
                <a:r>
                  <a:rPr lang="da-DK" sz="2800" b="1" dirty="0" smtClean="0">
                    <a:solidFill>
                      <a:schemeClr val="bg1"/>
                    </a:solidFill>
                  </a:rPr>
                  <a:t> and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err="1" smtClean="0">
                    <a:solidFill>
                      <a:schemeClr val="bg1"/>
                    </a:solidFill>
                  </a:rPr>
                  <a:t>Supporting</a:t>
                </a:r>
                <a:endParaRPr lang="da-DK" sz="2800" b="1" dirty="0">
                  <a:solidFill>
                    <a:schemeClr val="bg1"/>
                  </a:solidFill>
                </a:endParaRP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 smtClean="0">
                    <a:solidFill>
                      <a:schemeClr val="bg1"/>
                    </a:solidFill>
                  </a:rPr>
                  <a:t>Industries</a:t>
                </a:r>
                <a:endParaRPr lang="da-DK" sz="28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0" name="Lige pilforbindelse 9"/>
            <p:cNvCxnSpPr/>
            <p:nvPr/>
          </p:nvCxnSpPr>
          <p:spPr>
            <a:xfrm flipV="1">
              <a:off x="13520916" y="1752600"/>
              <a:ext cx="0" cy="4419600"/>
            </a:xfrm>
            <a:prstGeom prst="straightConnector1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ge pilforbindelse 10"/>
            <p:cNvCxnSpPr/>
            <p:nvPr/>
          </p:nvCxnSpPr>
          <p:spPr>
            <a:xfrm rot="5400000" flipV="1">
              <a:off x="13444716" y="1771650"/>
              <a:ext cx="0" cy="4419600"/>
            </a:xfrm>
            <a:prstGeom prst="straightConnector1">
              <a:avLst/>
            </a:prstGeom>
            <a:ln w="76200">
              <a:solidFill>
                <a:schemeClr val="tx2">
                  <a:lumMod val="40000"/>
                  <a:lumOff val="6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Lige pilforbindelse 11"/>
            <p:cNvCxnSpPr/>
            <p:nvPr/>
          </p:nvCxnSpPr>
          <p:spPr>
            <a:xfrm flipH="1">
              <a:off x="9821874" y="1299411"/>
              <a:ext cx="2160576" cy="1826198"/>
            </a:xfrm>
            <a:prstGeom prst="straightConnector1">
              <a:avLst/>
            </a:prstGeom>
            <a:ln w="76200">
              <a:solidFill>
                <a:srgbClr val="D53627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Lige pilforbindelse 12"/>
            <p:cNvCxnSpPr/>
            <p:nvPr/>
          </p:nvCxnSpPr>
          <p:spPr>
            <a:xfrm>
              <a:off x="9794214" y="4908550"/>
              <a:ext cx="2188236" cy="1924923"/>
            </a:xfrm>
            <a:prstGeom prst="straightConnector1">
              <a:avLst/>
            </a:prstGeom>
            <a:ln w="76200">
              <a:solidFill>
                <a:srgbClr val="D53627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Lige pilforbindelse 13"/>
            <p:cNvCxnSpPr/>
            <p:nvPr/>
          </p:nvCxnSpPr>
          <p:spPr>
            <a:xfrm flipH="1" flipV="1">
              <a:off x="15056306" y="1299411"/>
              <a:ext cx="1841044" cy="1826198"/>
            </a:xfrm>
            <a:prstGeom prst="straightConnector1">
              <a:avLst/>
            </a:prstGeom>
            <a:ln w="76200">
              <a:solidFill>
                <a:srgbClr val="D53627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Lige pilforbindelse 14"/>
            <p:cNvCxnSpPr/>
            <p:nvPr/>
          </p:nvCxnSpPr>
          <p:spPr>
            <a:xfrm flipV="1">
              <a:off x="15128495" y="4908551"/>
              <a:ext cx="1768855" cy="1924922"/>
            </a:xfrm>
            <a:prstGeom prst="straightConnector1">
              <a:avLst/>
            </a:prstGeom>
            <a:ln w="76200">
              <a:solidFill>
                <a:srgbClr val="D53627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lipse 15"/>
            <p:cNvSpPr/>
            <p:nvPr/>
          </p:nvSpPr>
          <p:spPr>
            <a:xfrm>
              <a:off x="15755781" y="6330321"/>
              <a:ext cx="2729833" cy="144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300" dirty="0" err="1" smtClean="0">
                  <a:solidFill>
                    <a:schemeClr val="tx1"/>
                  </a:solidFill>
                </a:rPr>
                <a:t>Government</a:t>
              </a:r>
              <a:endParaRPr lang="da-DK" sz="2300" dirty="0">
                <a:solidFill>
                  <a:schemeClr val="tx1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>
            <a:xfrm>
              <a:off x="8456957" y="384027"/>
              <a:ext cx="2729833" cy="1440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headEnd type="none"/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2300" dirty="0" smtClean="0">
                  <a:solidFill>
                    <a:schemeClr val="tx1"/>
                  </a:solidFill>
                </a:rPr>
                <a:t>Chance</a:t>
              </a:r>
              <a:endParaRPr lang="da-DK" sz="23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Lige pilforbindelse 17"/>
            <p:cNvCxnSpPr/>
            <p:nvPr/>
          </p:nvCxnSpPr>
          <p:spPr>
            <a:xfrm flipV="1">
              <a:off x="17120697" y="4908551"/>
              <a:ext cx="37731" cy="1263649"/>
            </a:xfrm>
            <a:prstGeom prst="straightConnector1">
              <a:avLst/>
            </a:prstGeom>
            <a:ln w="31750"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Lige pilforbindelse 18"/>
            <p:cNvCxnSpPr/>
            <p:nvPr/>
          </p:nvCxnSpPr>
          <p:spPr>
            <a:xfrm flipV="1">
              <a:off x="9731442" y="1886023"/>
              <a:ext cx="37731" cy="1263649"/>
            </a:xfrm>
            <a:prstGeom prst="straightConnector1">
              <a:avLst/>
            </a:prstGeom>
            <a:ln w="31750"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Lige pilforbindelse 19"/>
            <p:cNvCxnSpPr/>
            <p:nvPr/>
          </p:nvCxnSpPr>
          <p:spPr>
            <a:xfrm flipV="1">
              <a:off x="11320602" y="1092643"/>
              <a:ext cx="756003" cy="11384"/>
            </a:xfrm>
            <a:prstGeom prst="straightConnector1">
              <a:avLst/>
            </a:prstGeom>
            <a:ln w="31750">
              <a:prstDash val="dash"/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Lige pilforbindelse 20"/>
            <p:cNvCxnSpPr/>
            <p:nvPr/>
          </p:nvCxnSpPr>
          <p:spPr>
            <a:xfrm flipV="1">
              <a:off x="14999778" y="7068143"/>
              <a:ext cx="756003" cy="11384"/>
            </a:xfrm>
            <a:prstGeom prst="straightConnector1">
              <a:avLst/>
            </a:prstGeom>
            <a:ln w="31750"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Lige pilforbindelse 21"/>
            <p:cNvCxnSpPr/>
            <p:nvPr/>
          </p:nvCxnSpPr>
          <p:spPr>
            <a:xfrm flipH="1" flipV="1">
              <a:off x="10467474" y="1861960"/>
              <a:ext cx="2598821" cy="431024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Lige pilforbindelse 22"/>
            <p:cNvCxnSpPr/>
            <p:nvPr/>
          </p:nvCxnSpPr>
          <p:spPr>
            <a:xfrm flipH="1" flipV="1">
              <a:off x="11185788" y="1560772"/>
              <a:ext cx="4191991" cy="1952449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Lige pilforbindelse 23"/>
            <p:cNvCxnSpPr/>
            <p:nvPr/>
          </p:nvCxnSpPr>
          <p:spPr>
            <a:xfrm flipH="1" flipV="1">
              <a:off x="11416854" y="4367630"/>
              <a:ext cx="4304811" cy="215512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Lige pilforbindelse 24"/>
            <p:cNvCxnSpPr/>
            <p:nvPr/>
          </p:nvCxnSpPr>
          <p:spPr>
            <a:xfrm flipH="1" flipV="1">
              <a:off x="13860379" y="1861960"/>
              <a:ext cx="2545101" cy="4347950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495445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43228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 smtClean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subject: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787010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4b911a0d1113f35675c1e03c557aefd7f45b3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10661</TotalTime>
  <Words>43</Words>
  <Application>Microsoft Office PowerPoint</Application>
  <PresentationFormat>Brugerdefineret</PresentationFormat>
  <Paragraphs>27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446</cp:revision>
  <dcterms:created xsi:type="dcterms:W3CDTF">2012-01-17T11:58:12Z</dcterms:created>
  <dcterms:modified xsi:type="dcterms:W3CDTF">2016-07-27T08:08:57Z</dcterms:modified>
</cp:coreProperties>
</file>