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17" r:id="rId2"/>
    <p:sldId id="432" r:id="rId3"/>
    <p:sldId id="315" r:id="rId4"/>
  </p:sldIdLst>
  <p:sldSz cx="16256000" cy="9145588"/>
  <p:notesSz cx="6858000" cy="9144000"/>
  <p:custDataLst>
    <p:tags r:id="rId7"/>
  </p:custDataLst>
  <p:defaultTextStyle>
    <a:defPPr>
      <a:defRPr lang="da-DK"/>
    </a:defPPr>
    <a:lvl1pPr marL="0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1109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2217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33326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44435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55544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66652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77761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88870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2">
          <p15:clr>
            <a:srgbClr val="A4A3A4"/>
          </p15:clr>
        </p15:guide>
        <p15:guide id="2" pos="51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BD38"/>
    <a:srgbClr val="3E7F9F"/>
    <a:srgbClr val="F79421"/>
    <a:srgbClr val="D53627"/>
    <a:srgbClr val="FFFFFF"/>
    <a:srgbClr val="3E7FA9"/>
    <a:srgbClr val="F7931E"/>
    <a:srgbClr val="ABBC06"/>
    <a:srgbClr val="E28100"/>
    <a:srgbClr val="D532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E321EC-2E97-40F7-A074-CC715F16EA2B}" v="521" dt="2019-07-31T14:25:26.5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48" autoAdjust="0"/>
    <p:restoredTop sz="85664" autoAdjust="0"/>
  </p:normalViewPr>
  <p:slideViewPr>
    <p:cSldViewPr snapToGrid="0">
      <p:cViewPr varScale="1">
        <p:scale>
          <a:sx n="43" d="100"/>
          <a:sy n="43" d="100"/>
        </p:scale>
        <p:origin x="1008" y="54"/>
      </p:cViewPr>
      <p:guideLst>
        <p:guide orient="horz" pos="2882"/>
        <p:guide pos="5122"/>
      </p:guideLst>
    </p:cSldViewPr>
  </p:slideViewPr>
  <p:outlineViewPr>
    <p:cViewPr>
      <p:scale>
        <a:sx n="33" d="100"/>
        <a:sy n="33" d="100"/>
      </p:scale>
      <p:origin x="0" y="7507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-3130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83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82" Type="http://schemas.microsoft.com/office/2016/11/relationships/changesInfo" Target="changesInfos/changesInfo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Kristiansen" userId="a91fd70066e0f7b6" providerId="LiveId" clId="{5EB353E5-6D8E-47EE-9B77-81DCA0642FED}"/>
    <pc:docChg chg="custSel modSld">
      <pc:chgData name="Jan Kristiansen" userId="a91fd70066e0f7b6" providerId="LiveId" clId="{5EB353E5-6D8E-47EE-9B77-81DCA0642FED}" dt="2019-07-29T16:55:17.379" v="54" actId="13926"/>
      <pc:docMkLst>
        <pc:docMk/>
      </pc:docMkLst>
      <pc:sldChg chg="delSp">
        <pc:chgData name="Jan Kristiansen" userId="a91fd70066e0f7b6" providerId="LiveId" clId="{5EB353E5-6D8E-47EE-9B77-81DCA0642FED}" dt="2019-07-29T16:44:27.864" v="1" actId="478"/>
        <pc:sldMkLst>
          <pc:docMk/>
          <pc:sldMk cId="512950443" sldId="439"/>
        </pc:sldMkLst>
        <pc:spChg chg="del">
          <ac:chgData name="Jan Kristiansen" userId="a91fd70066e0f7b6" providerId="LiveId" clId="{5EB353E5-6D8E-47EE-9B77-81DCA0642FED}" dt="2019-07-29T16:44:27.864" v="1" actId="478"/>
          <ac:spMkLst>
            <pc:docMk/>
            <pc:sldMk cId="512950443" sldId="439"/>
            <ac:spMk id="34" creationId="{32C627E9-AFCC-4310-B58D-CF818D37878E}"/>
          </ac:spMkLst>
        </pc:spChg>
      </pc:sldChg>
      <pc:sldChg chg="delSp">
        <pc:chgData name="Jan Kristiansen" userId="a91fd70066e0f7b6" providerId="LiveId" clId="{5EB353E5-6D8E-47EE-9B77-81DCA0642FED}" dt="2019-07-29T16:44:21.066" v="0" actId="478"/>
        <pc:sldMkLst>
          <pc:docMk/>
          <pc:sldMk cId="805945943" sldId="524"/>
        </pc:sldMkLst>
        <pc:spChg chg="del">
          <ac:chgData name="Jan Kristiansen" userId="a91fd70066e0f7b6" providerId="LiveId" clId="{5EB353E5-6D8E-47EE-9B77-81DCA0642FED}" dt="2019-07-29T16:44:21.066" v="0" actId="478"/>
          <ac:spMkLst>
            <pc:docMk/>
            <pc:sldMk cId="805945943" sldId="524"/>
            <ac:spMk id="34" creationId="{0D21FDF3-DBCD-4398-A6B6-E099FF41579A}"/>
          </ac:spMkLst>
        </pc:spChg>
      </pc:sldChg>
      <pc:sldChg chg="delSp">
        <pc:chgData name="Jan Kristiansen" userId="a91fd70066e0f7b6" providerId="LiveId" clId="{5EB353E5-6D8E-47EE-9B77-81DCA0642FED}" dt="2019-07-29T16:44:42.472" v="3" actId="478"/>
        <pc:sldMkLst>
          <pc:docMk/>
          <pc:sldMk cId="3258016539" sldId="525"/>
        </pc:sldMkLst>
        <pc:spChg chg="del">
          <ac:chgData name="Jan Kristiansen" userId="a91fd70066e0f7b6" providerId="LiveId" clId="{5EB353E5-6D8E-47EE-9B77-81DCA0642FED}" dt="2019-07-29T16:44:37.698" v="2" actId="478"/>
          <ac:spMkLst>
            <pc:docMk/>
            <pc:sldMk cId="3258016539" sldId="525"/>
            <ac:spMk id="36" creationId="{DD62E54E-7AEE-4266-9D0A-2EE051E78CE9}"/>
          </ac:spMkLst>
        </pc:spChg>
        <pc:spChg chg="del">
          <ac:chgData name="Jan Kristiansen" userId="a91fd70066e0f7b6" providerId="LiveId" clId="{5EB353E5-6D8E-47EE-9B77-81DCA0642FED}" dt="2019-07-29T16:44:42.472" v="3" actId="478"/>
          <ac:spMkLst>
            <pc:docMk/>
            <pc:sldMk cId="3258016539" sldId="525"/>
            <ac:spMk id="41" creationId="{323D44CD-85B7-492E-97DF-FA1A707B0099}"/>
          </ac:spMkLst>
        </pc:spChg>
      </pc:sldChg>
      <pc:sldChg chg="delSp">
        <pc:chgData name="Jan Kristiansen" userId="a91fd70066e0f7b6" providerId="LiveId" clId="{5EB353E5-6D8E-47EE-9B77-81DCA0642FED}" dt="2019-07-29T16:44:50.924" v="4" actId="478"/>
        <pc:sldMkLst>
          <pc:docMk/>
          <pc:sldMk cId="399147600" sldId="526"/>
        </pc:sldMkLst>
        <pc:spChg chg="del">
          <ac:chgData name="Jan Kristiansen" userId="a91fd70066e0f7b6" providerId="LiveId" clId="{5EB353E5-6D8E-47EE-9B77-81DCA0642FED}" dt="2019-07-29T16:44:50.924" v="4" actId="478"/>
          <ac:spMkLst>
            <pc:docMk/>
            <pc:sldMk cId="399147600" sldId="526"/>
            <ac:spMk id="34" creationId="{0D21FDF3-DBCD-4398-A6B6-E099FF41579A}"/>
          </ac:spMkLst>
        </pc:spChg>
      </pc:sldChg>
      <pc:sldChg chg="delSp modSp">
        <pc:chgData name="Jan Kristiansen" userId="a91fd70066e0f7b6" providerId="LiveId" clId="{5EB353E5-6D8E-47EE-9B77-81DCA0642FED}" dt="2019-07-29T16:47:03.489" v="12" actId="207"/>
        <pc:sldMkLst>
          <pc:docMk/>
          <pc:sldMk cId="600464665" sldId="527"/>
        </pc:sldMkLst>
        <pc:spChg chg="mod">
          <ac:chgData name="Jan Kristiansen" userId="a91fd70066e0f7b6" providerId="LiveId" clId="{5EB353E5-6D8E-47EE-9B77-81DCA0642FED}" dt="2019-07-29T16:46:47.842" v="10" actId="207"/>
          <ac:spMkLst>
            <pc:docMk/>
            <pc:sldMk cId="600464665" sldId="527"/>
            <ac:spMk id="4" creationId="{00000000-0000-0000-0000-000000000000}"/>
          </ac:spMkLst>
        </pc:spChg>
        <pc:spChg chg="mod">
          <ac:chgData name="Jan Kristiansen" userId="a91fd70066e0f7b6" providerId="LiveId" clId="{5EB353E5-6D8E-47EE-9B77-81DCA0642FED}" dt="2019-07-29T16:46:36.548" v="8" actId="207"/>
          <ac:spMkLst>
            <pc:docMk/>
            <pc:sldMk cId="600464665" sldId="527"/>
            <ac:spMk id="5" creationId="{00000000-0000-0000-0000-000000000000}"/>
          </ac:spMkLst>
        </pc:spChg>
        <pc:spChg chg="mod">
          <ac:chgData name="Jan Kristiansen" userId="a91fd70066e0f7b6" providerId="LiveId" clId="{5EB353E5-6D8E-47EE-9B77-81DCA0642FED}" dt="2019-07-29T16:47:03.489" v="12" actId="207"/>
          <ac:spMkLst>
            <pc:docMk/>
            <pc:sldMk cId="600464665" sldId="527"/>
            <ac:spMk id="7" creationId="{00000000-0000-0000-0000-000000000000}"/>
          </ac:spMkLst>
        </pc:spChg>
        <pc:spChg chg="mod">
          <ac:chgData name="Jan Kristiansen" userId="a91fd70066e0f7b6" providerId="LiveId" clId="{5EB353E5-6D8E-47EE-9B77-81DCA0642FED}" dt="2019-07-29T16:46:07.929" v="7" actId="207"/>
          <ac:spMkLst>
            <pc:docMk/>
            <pc:sldMk cId="600464665" sldId="527"/>
            <ac:spMk id="9" creationId="{00000000-0000-0000-0000-000000000000}"/>
          </ac:spMkLst>
        </pc:spChg>
        <pc:spChg chg="mod">
          <ac:chgData name="Jan Kristiansen" userId="a91fd70066e0f7b6" providerId="LiveId" clId="{5EB353E5-6D8E-47EE-9B77-81DCA0642FED}" dt="2019-07-29T16:46:52.797" v="11" actId="207"/>
          <ac:spMkLst>
            <pc:docMk/>
            <pc:sldMk cId="600464665" sldId="527"/>
            <ac:spMk id="11" creationId="{00000000-0000-0000-0000-000000000000}"/>
          </ac:spMkLst>
        </pc:spChg>
        <pc:spChg chg="mod">
          <ac:chgData name="Jan Kristiansen" userId="a91fd70066e0f7b6" providerId="LiveId" clId="{5EB353E5-6D8E-47EE-9B77-81DCA0642FED}" dt="2019-07-29T16:46:42.323" v="9" actId="207"/>
          <ac:spMkLst>
            <pc:docMk/>
            <pc:sldMk cId="600464665" sldId="527"/>
            <ac:spMk id="33" creationId="{2DFA99E5-FAD0-400B-ADF4-673A291C041C}"/>
          </ac:spMkLst>
        </pc:spChg>
        <pc:spChg chg="del">
          <ac:chgData name="Jan Kristiansen" userId="a91fd70066e0f7b6" providerId="LiveId" clId="{5EB353E5-6D8E-47EE-9B77-81DCA0642FED}" dt="2019-07-29T16:44:58.430" v="5" actId="478"/>
          <ac:spMkLst>
            <pc:docMk/>
            <pc:sldMk cId="600464665" sldId="527"/>
            <ac:spMk id="34" creationId="{0D21FDF3-DBCD-4398-A6B6-E099FF41579A}"/>
          </ac:spMkLst>
        </pc:spChg>
      </pc:sldChg>
      <pc:sldChg chg="delSp modSp">
        <pc:chgData name="Jan Kristiansen" userId="a91fd70066e0f7b6" providerId="LiveId" clId="{5EB353E5-6D8E-47EE-9B77-81DCA0642FED}" dt="2019-07-29T16:47:55.517" v="19" actId="207"/>
        <pc:sldMkLst>
          <pc:docMk/>
          <pc:sldMk cId="3647933179" sldId="528"/>
        </pc:sldMkLst>
        <pc:spChg chg="mod">
          <ac:chgData name="Jan Kristiansen" userId="a91fd70066e0f7b6" providerId="LiveId" clId="{5EB353E5-6D8E-47EE-9B77-81DCA0642FED}" dt="2019-07-29T16:47:17.689" v="13" actId="13926"/>
          <ac:spMkLst>
            <pc:docMk/>
            <pc:sldMk cId="3647933179" sldId="528"/>
            <ac:spMk id="4" creationId="{00000000-0000-0000-0000-000000000000}"/>
          </ac:spMkLst>
        </pc:spChg>
        <pc:spChg chg="mod">
          <ac:chgData name="Jan Kristiansen" userId="a91fd70066e0f7b6" providerId="LiveId" clId="{5EB353E5-6D8E-47EE-9B77-81DCA0642FED}" dt="2019-07-29T16:47:50.094" v="18" actId="207"/>
          <ac:spMkLst>
            <pc:docMk/>
            <pc:sldMk cId="3647933179" sldId="528"/>
            <ac:spMk id="5" creationId="{00000000-0000-0000-0000-000000000000}"/>
          </ac:spMkLst>
        </pc:spChg>
        <pc:spChg chg="mod">
          <ac:chgData name="Jan Kristiansen" userId="a91fd70066e0f7b6" providerId="LiveId" clId="{5EB353E5-6D8E-47EE-9B77-81DCA0642FED}" dt="2019-07-29T16:47:55.517" v="19" actId="207"/>
          <ac:spMkLst>
            <pc:docMk/>
            <pc:sldMk cId="3647933179" sldId="528"/>
            <ac:spMk id="7" creationId="{00000000-0000-0000-0000-000000000000}"/>
          </ac:spMkLst>
        </pc:spChg>
        <pc:spChg chg="mod">
          <ac:chgData name="Jan Kristiansen" userId="a91fd70066e0f7b6" providerId="LiveId" clId="{5EB353E5-6D8E-47EE-9B77-81DCA0642FED}" dt="2019-07-29T16:47:38.824" v="16" actId="207"/>
          <ac:spMkLst>
            <pc:docMk/>
            <pc:sldMk cId="3647933179" sldId="528"/>
            <ac:spMk id="9" creationId="{00000000-0000-0000-0000-000000000000}"/>
          </ac:spMkLst>
        </pc:spChg>
        <pc:spChg chg="mod">
          <ac:chgData name="Jan Kristiansen" userId="a91fd70066e0f7b6" providerId="LiveId" clId="{5EB353E5-6D8E-47EE-9B77-81DCA0642FED}" dt="2019-07-29T16:47:34.277" v="15" actId="207"/>
          <ac:spMkLst>
            <pc:docMk/>
            <pc:sldMk cId="3647933179" sldId="528"/>
            <ac:spMk id="11" creationId="{00000000-0000-0000-0000-000000000000}"/>
          </ac:spMkLst>
        </pc:spChg>
        <pc:spChg chg="mod">
          <ac:chgData name="Jan Kristiansen" userId="a91fd70066e0f7b6" providerId="LiveId" clId="{5EB353E5-6D8E-47EE-9B77-81DCA0642FED}" dt="2019-07-29T16:47:43.308" v="17" actId="207"/>
          <ac:spMkLst>
            <pc:docMk/>
            <pc:sldMk cId="3647933179" sldId="528"/>
            <ac:spMk id="33" creationId="{2DFA99E5-FAD0-400B-ADF4-673A291C041C}"/>
          </ac:spMkLst>
        </pc:spChg>
        <pc:spChg chg="del">
          <ac:chgData name="Jan Kristiansen" userId="a91fd70066e0f7b6" providerId="LiveId" clId="{5EB353E5-6D8E-47EE-9B77-81DCA0642FED}" dt="2019-07-29T16:47:27.916" v="14" actId="478"/>
          <ac:spMkLst>
            <pc:docMk/>
            <pc:sldMk cId="3647933179" sldId="528"/>
            <ac:spMk id="34" creationId="{0D21FDF3-DBCD-4398-A6B6-E099FF41579A}"/>
          </ac:spMkLst>
        </pc:spChg>
      </pc:sldChg>
      <pc:sldChg chg="delSp modSp">
        <pc:chgData name="Jan Kristiansen" userId="a91fd70066e0f7b6" providerId="LiveId" clId="{5EB353E5-6D8E-47EE-9B77-81DCA0642FED}" dt="2019-07-29T16:49:00.717" v="26" actId="478"/>
        <pc:sldMkLst>
          <pc:docMk/>
          <pc:sldMk cId="309866047" sldId="529"/>
        </pc:sldMkLst>
        <pc:spChg chg="mod">
          <ac:chgData name="Jan Kristiansen" userId="a91fd70066e0f7b6" providerId="LiveId" clId="{5EB353E5-6D8E-47EE-9B77-81DCA0642FED}" dt="2019-07-29T16:48:49.785" v="24" actId="207"/>
          <ac:spMkLst>
            <pc:docMk/>
            <pc:sldMk cId="309866047" sldId="529"/>
            <ac:spMk id="4" creationId="{00000000-0000-0000-0000-000000000000}"/>
          </ac:spMkLst>
        </pc:spChg>
        <pc:spChg chg="mod">
          <ac:chgData name="Jan Kristiansen" userId="a91fd70066e0f7b6" providerId="LiveId" clId="{5EB353E5-6D8E-47EE-9B77-81DCA0642FED}" dt="2019-07-29T16:48:25.078" v="20" actId="13926"/>
          <ac:spMkLst>
            <pc:docMk/>
            <pc:sldMk cId="309866047" sldId="529"/>
            <ac:spMk id="5" creationId="{00000000-0000-0000-0000-000000000000}"/>
          </ac:spMkLst>
        </pc:spChg>
        <pc:spChg chg="mod">
          <ac:chgData name="Jan Kristiansen" userId="a91fd70066e0f7b6" providerId="LiveId" clId="{5EB353E5-6D8E-47EE-9B77-81DCA0642FED}" dt="2019-07-29T16:48:55.299" v="25" actId="207"/>
          <ac:spMkLst>
            <pc:docMk/>
            <pc:sldMk cId="309866047" sldId="529"/>
            <ac:spMk id="7" creationId="{00000000-0000-0000-0000-000000000000}"/>
          </ac:spMkLst>
        </pc:spChg>
        <pc:spChg chg="mod">
          <ac:chgData name="Jan Kristiansen" userId="a91fd70066e0f7b6" providerId="LiveId" clId="{5EB353E5-6D8E-47EE-9B77-81DCA0642FED}" dt="2019-07-29T16:48:32.123" v="21" actId="207"/>
          <ac:spMkLst>
            <pc:docMk/>
            <pc:sldMk cId="309866047" sldId="529"/>
            <ac:spMk id="9" creationId="{00000000-0000-0000-0000-000000000000}"/>
          </ac:spMkLst>
        </pc:spChg>
        <pc:spChg chg="mod">
          <ac:chgData name="Jan Kristiansen" userId="a91fd70066e0f7b6" providerId="LiveId" clId="{5EB353E5-6D8E-47EE-9B77-81DCA0642FED}" dt="2019-07-29T16:48:44.027" v="23" actId="207"/>
          <ac:spMkLst>
            <pc:docMk/>
            <pc:sldMk cId="309866047" sldId="529"/>
            <ac:spMk id="11" creationId="{00000000-0000-0000-0000-000000000000}"/>
          </ac:spMkLst>
        </pc:spChg>
        <pc:spChg chg="mod">
          <ac:chgData name="Jan Kristiansen" userId="a91fd70066e0f7b6" providerId="LiveId" clId="{5EB353E5-6D8E-47EE-9B77-81DCA0642FED}" dt="2019-07-29T16:48:36.718" v="22" actId="207"/>
          <ac:spMkLst>
            <pc:docMk/>
            <pc:sldMk cId="309866047" sldId="529"/>
            <ac:spMk id="33" creationId="{2DFA99E5-FAD0-400B-ADF4-673A291C041C}"/>
          </ac:spMkLst>
        </pc:spChg>
        <pc:spChg chg="del">
          <ac:chgData name="Jan Kristiansen" userId="a91fd70066e0f7b6" providerId="LiveId" clId="{5EB353E5-6D8E-47EE-9B77-81DCA0642FED}" dt="2019-07-29T16:49:00.717" v="26" actId="478"/>
          <ac:spMkLst>
            <pc:docMk/>
            <pc:sldMk cId="309866047" sldId="529"/>
            <ac:spMk id="34" creationId="{0D21FDF3-DBCD-4398-A6B6-E099FF41579A}"/>
          </ac:spMkLst>
        </pc:spChg>
      </pc:sldChg>
      <pc:sldChg chg="delSp modSp">
        <pc:chgData name="Jan Kristiansen" userId="a91fd70066e0f7b6" providerId="LiveId" clId="{5EB353E5-6D8E-47EE-9B77-81DCA0642FED}" dt="2019-07-29T16:50:04.686" v="33" actId="207"/>
        <pc:sldMkLst>
          <pc:docMk/>
          <pc:sldMk cId="2966188090" sldId="530"/>
        </pc:sldMkLst>
        <pc:spChg chg="mod">
          <ac:chgData name="Jan Kristiansen" userId="a91fd70066e0f7b6" providerId="LiveId" clId="{5EB353E5-6D8E-47EE-9B77-81DCA0642FED}" dt="2019-07-29T16:49:21.409" v="27" actId="13926"/>
          <ac:spMkLst>
            <pc:docMk/>
            <pc:sldMk cId="2966188090" sldId="530"/>
            <ac:spMk id="4" creationId="{00000000-0000-0000-0000-000000000000}"/>
          </ac:spMkLst>
        </pc:spChg>
        <pc:spChg chg="mod">
          <ac:chgData name="Jan Kristiansen" userId="a91fd70066e0f7b6" providerId="LiveId" clId="{5EB353E5-6D8E-47EE-9B77-81DCA0642FED}" dt="2019-07-29T16:49:47.679" v="30" actId="207"/>
          <ac:spMkLst>
            <pc:docMk/>
            <pc:sldMk cId="2966188090" sldId="530"/>
            <ac:spMk id="5" creationId="{00000000-0000-0000-0000-000000000000}"/>
          </ac:spMkLst>
        </pc:spChg>
        <pc:spChg chg="mod">
          <ac:chgData name="Jan Kristiansen" userId="a91fd70066e0f7b6" providerId="LiveId" clId="{5EB353E5-6D8E-47EE-9B77-81DCA0642FED}" dt="2019-07-29T16:50:04.686" v="33" actId="207"/>
          <ac:spMkLst>
            <pc:docMk/>
            <pc:sldMk cId="2966188090" sldId="530"/>
            <ac:spMk id="7" creationId="{00000000-0000-0000-0000-000000000000}"/>
          </ac:spMkLst>
        </pc:spChg>
        <pc:spChg chg="mod">
          <ac:chgData name="Jan Kristiansen" userId="a91fd70066e0f7b6" providerId="LiveId" clId="{5EB353E5-6D8E-47EE-9B77-81DCA0642FED}" dt="2019-07-29T16:49:35.439" v="29" actId="207"/>
          <ac:spMkLst>
            <pc:docMk/>
            <pc:sldMk cId="2966188090" sldId="530"/>
            <ac:spMk id="9" creationId="{00000000-0000-0000-0000-000000000000}"/>
          </ac:spMkLst>
        </pc:spChg>
        <pc:spChg chg="mod">
          <ac:chgData name="Jan Kristiansen" userId="a91fd70066e0f7b6" providerId="LiveId" clId="{5EB353E5-6D8E-47EE-9B77-81DCA0642FED}" dt="2019-07-29T16:49:30.983" v="28" actId="207"/>
          <ac:spMkLst>
            <pc:docMk/>
            <pc:sldMk cId="2966188090" sldId="530"/>
            <ac:spMk id="11" creationId="{00000000-0000-0000-0000-000000000000}"/>
          </ac:spMkLst>
        </pc:spChg>
        <pc:spChg chg="mod">
          <ac:chgData name="Jan Kristiansen" userId="a91fd70066e0f7b6" providerId="LiveId" clId="{5EB353E5-6D8E-47EE-9B77-81DCA0642FED}" dt="2019-07-29T16:49:58.808" v="32" actId="207"/>
          <ac:spMkLst>
            <pc:docMk/>
            <pc:sldMk cId="2966188090" sldId="530"/>
            <ac:spMk id="33" creationId="{2DFA99E5-FAD0-400B-ADF4-673A291C041C}"/>
          </ac:spMkLst>
        </pc:spChg>
        <pc:spChg chg="del">
          <ac:chgData name="Jan Kristiansen" userId="a91fd70066e0f7b6" providerId="LiveId" clId="{5EB353E5-6D8E-47EE-9B77-81DCA0642FED}" dt="2019-07-29T16:49:50.656" v="31" actId="478"/>
          <ac:spMkLst>
            <pc:docMk/>
            <pc:sldMk cId="2966188090" sldId="530"/>
            <ac:spMk id="34" creationId="{0D21FDF3-DBCD-4398-A6B6-E099FF41579A}"/>
          </ac:spMkLst>
        </pc:spChg>
      </pc:sldChg>
      <pc:sldChg chg="delSp modSp">
        <pc:chgData name="Jan Kristiansen" userId="a91fd70066e0f7b6" providerId="LiveId" clId="{5EB353E5-6D8E-47EE-9B77-81DCA0642FED}" dt="2019-07-29T16:51:36.861" v="42" actId="207"/>
        <pc:sldMkLst>
          <pc:docMk/>
          <pc:sldMk cId="857464082" sldId="531"/>
        </pc:sldMkLst>
        <pc:spChg chg="mod">
          <ac:chgData name="Jan Kristiansen" userId="a91fd70066e0f7b6" providerId="LiveId" clId="{5EB353E5-6D8E-47EE-9B77-81DCA0642FED}" dt="2019-07-29T16:51:31.610" v="41" actId="207"/>
          <ac:spMkLst>
            <pc:docMk/>
            <pc:sldMk cId="857464082" sldId="531"/>
            <ac:spMk id="4" creationId="{00000000-0000-0000-0000-000000000000}"/>
          </ac:spMkLst>
        </pc:spChg>
        <pc:spChg chg="mod">
          <ac:chgData name="Jan Kristiansen" userId="a91fd70066e0f7b6" providerId="LiveId" clId="{5EB353E5-6D8E-47EE-9B77-81DCA0642FED}" dt="2019-07-29T16:51:07.439" v="37" actId="13926"/>
          <ac:spMkLst>
            <pc:docMk/>
            <pc:sldMk cId="857464082" sldId="531"/>
            <ac:spMk id="5" creationId="{00000000-0000-0000-0000-000000000000}"/>
          </ac:spMkLst>
        </pc:spChg>
        <pc:spChg chg="mod">
          <ac:chgData name="Jan Kristiansen" userId="a91fd70066e0f7b6" providerId="LiveId" clId="{5EB353E5-6D8E-47EE-9B77-81DCA0642FED}" dt="2019-07-29T16:51:36.861" v="42" actId="207"/>
          <ac:spMkLst>
            <pc:docMk/>
            <pc:sldMk cId="857464082" sldId="531"/>
            <ac:spMk id="7" creationId="{00000000-0000-0000-0000-000000000000}"/>
          </ac:spMkLst>
        </pc:spChg>
        <pc:spChg chg="mod">
          <ac:chgData name="Jan Kristiansen" userId="a91fd70066e0f7b6" providerId="LiveId" clId="{5EB353E5-6D8E-47EE-9B77-81DCA0642FED}" dt="2019-07-29T16:51:13.096" v="38" actId="207"/>
          <ac:spMkLst>
            <pc:docMk/>
            <pc:sldMk cId="857464082" sldId="531"/>
            <ac:spMk id="9" creationId="{00000000-0000-0000-0000-000000000000}"/>
          </ac:spMkLst>
        </pc:spChg>
        <pc:spChg chg="mod">
          <ac:chgData name="Jan Kristiansen" userId="a91fd70066e0f7b6" providerId="LiveId" clId="{5EB353E5-6D8E-47EE-9B77-81DCA0642FED}" dt="2019-07-29T16:51:24.748" v="40" actId="207"/>
          <ac:spMkLst>
            <pc:docMk/>
            <pc:sldMk cId="857464082" sldId="531"/>
            <ac:spMk id="11" creationId="{00000000-0000-0000-0000-000000000000}"/>
          </ac:spMkLst>
        </pc:spChg>
        <pc:spChg chg="mod">
          <ac:chgData name="Jan Kristiansen" userId="a91fd70066e0f7b6" providerId="LiveId" clId="{5EB353E5-6D8E-47EE-9B77-81DCA0642FED}" dt="2019-07-29T16:51:19.061" v="39" actId="207"/>
          <ac:spMkLst>
            <pc:docMk/>
            <pc:sldMk cId="857464082" sldId="531"/>
            <ac:spMk id="33" creationId="{2DFA99E5-FAD0-400B-ADF4-673A291C041C}"/>
          </ac:spMkLst>
        </pc:spChg>
        <pc:spChg chg="del mod">
          <ac:chgData name="Jan Kristiansen" userId="a91fd70066e0f7b6" providerId="LiveId" clId="{5EB353E5-6D8E-47EE-9B77-81DCA0642FED}" dt="2019-07-29T16:50:46.746" v="36" actId="478"/>
          <ac:spMkLst>
            <pc:docMk/>
            <pc:sldMk cId="857464082" sldId="531"/>
            <ac:spMk id="34" creationId="{0D21FDF3-DBCD-4398-A6B6-E099FF41579A}"/>
          </ac:spMkLst>
        </pc:spChg>
      </pc:sldChg>
      <pc:sldChg chg="delSp modSp">
        <pc:chgData name="Jan Kristiansen" userId="a91fd70066e0f7b6" providerId="LiveId" clId="{5EB353E5-6D8E-47EE-9B77-81DCA0642FED}" dt="2019-07-29T16:54:25.014" v="49" actId="13926"/>
        <pc:sldMkLst>
          <pc:docMk/>
          <pc:sldMk cId="1763205911" sldId="532"/>
        </pc:sldMkLst>
        <pc:spChg chg="mod">
          <ac:chgData name="Jan Kristiansen" userId="a91fd70066e0f7b6" providerId="LiveId" clId="{5EB353E5-6D8E-47EE-9B77-81DCA0642FED}" dt="2019-07-29T16:54:25.014" v="49" actId="13926"/>
          <ac:spMkLst>
            <pc:docMk/>
            <pc:sldMk cId="1763205911" sldId="532"/>
            <ac:spMk id="4" creationId="{00000000-0000-0000-0000-000000000000}"/>
          </ac:spMkLst>
        </pc:spChg>
        <pc:spChg chg="mod">
          <ac:chgData name="Jan Kristiansen" userId="a91fd70066e0f7b6" providerId="LiveId" clId="{5EB353E5-6D8E-47EE-9B77-81DCA0642FED}" dt="2019-07-29T16:54:16.954" v="48" actId="13926"/>
          <ac:spMkLst>
            <pc:docMk/>
            <pc:sldMk cId="1763205911" sldId="532"/>
            <ac:spMk id="5" creationId="{00000000-0000-0000-0000-000000000000}"/>
          </ac:spMkLst>
        </pc:spChg>
        <pc:spChg chg="mod">
          <ac:chgData name="Jan Kristiansen" userId="a91fd70066e0f7b6" providerId="LiveId" clId="{5EB353E5-6D8E-47EE-9B77-81DCA0642FED}" dt="2019-07-29T16:54:04.420" v="47" actId="207"/>
          <ac:spMkLst>
            <pc:docMk/>
            <pc:sldMk cId="1763205911" sldId="532"/>
            <ac:spMk id="7" creationId="{00000000-0000-0000-0000-000000000000}"/>
          </ac:spMkLst>
        </pc:spChg>
        <pc:spChg chg="mod">
          <ac:chgData name="Jan Kristiansen" userId="a91fd70066e0f7b6" providerId="LiveId" clId="{5EB353E5-6D8E-47EE-9B77-81DCA0642FED}" dt="2019-07-29T16:53:48.936" v="44" actId="207"/>
          <ac:spMkLst>
            <pc:docMk/>
            <pc:sldMk cId="1763205911" sldId="532"/>
            <ac:spMk id="9" creationId="{00000000-0000-0000-0000-000000000000}"/>
          </ac:spMkLst>
        </pc:spChg>
        <pc:spChg chg="mod">
          <ac:chgData name="Jan Kristiansen" userId="a91fd70066e0f7b6" providerId="LiveId" clId="{5EB353E5-6D8E-47EE-9B77-81DCA0642FED}" dt="2019-07-29T16:53:58.810" v="46" actId="207"/>
          <ac:spMkLst>
            <pc:docMk/>
            <pc:sldMk cId="1763205911" sldId="532"/>
            <ac:spMk id="11" creationId="{00000000-0000-0000-0000-000000000000}"/>
          </ac:spMkLst>
        </pc:spChg>
        <pc:spChg chg="mod">
          <ac:chgData name="Jan Kristiansen" userId="a91fd70066e0f7b6" providerId="LiveId" clId="{5EB353E5-6D8E-47EE-9B77-81DCA0642FED}" dt="2019-07-29T16:53:54.264" v="45" actId="207"/>
          <ac:spMkLst>
            <pc:docMk/>
            <pc:sldMk cId="1763205911" sldId="532"/>
            <ac:spMk id="33" creationId="{2DFA99E5-FAD0-400B-ADF4-673A291C041C}"/>
          </ac:spMkLst>
        </pc:spChg>
        <pc:spChg chg="del">
          <ac:chgData name="Jan Kristiansen" userId="a91fd70066e0f7b6" providerId="LiveId" clId="{5EB353E5-6D8E-47EE-9B77-81DCA0642FED}" dt="2019-07-29T16:53:40.067" v="43" actId="478"/>
          <ac:spMkLst>
            <pc:docMk/>
            <pc:sldMk cId="1763205911" sldId="532"/>
            <ac:spMk id="34" creationId="{0D21FDF3-DBCD-4398-A6B6-E099FF41579A}"/>
          </ac:spMkLst>
        </pc:spChg>
      </pc:sldChg>
      <pc:sldChg chg="delSp modSp">
        <pc:chgData name="Jan Kristiansen" userId="a91fd70066e0f7b6" providerId="LiveId" clId="{5EB353E5-6D8E-47EE-9B77-81DCA0642FED}" dt="2019-07-29T16:55:17.379" v="54" actId="13926"/>
        <pc:sldMkLst>
          <pc:docMk/>
          <pc:sldMk cId="742588578" sldId="534"/>
        </pc:sldMkLst>
        <pc:spChg chg="mod">
          <ac:chgData name="Jan Kristiansen" userId="a91fd70066e0f7b6" providerId="LiveId" clId="{5EB353E5-6D8E-47EE-9B77-81DCA0642FED}" dt="2019-07-29T16:55:17.379" v="54" actId="13926"/>
          <ac:spMkLst>
            <pc:docMk/>
            <pc:sldMk cId="742588578" sldId="534"/>
            <ac:spMk id="7" creationId="{00000000-0000-0000-0000-000000000000}"/>
          </ac:spMkLst>
        </pc:spChg>
        <pc:spChg chg="mod">
          <ac:chgData name="Jan Kristiansen" userId="a91fd70066e0f7b6" providerId="LiveId" clId="{5EB353E5-6D8E-47EE-9B77-81DCA0642FED}" dt="2019-07-29T16:54:52.789" v="51" actId="13926"/>
          <ac:spMkLst>
            <pc:docMk/>
            <pc:sldMk cId="742588578" sldId="534"/>
            <ac:spMk id="9" creationId="{00000000-0000-0000-0000-000000000000}"/>
          </ac:spMkLst>
        </pc:spChg>
        <pc:spChg chg="mod">
          <ac:chgData name="Jan Kristiansen" userId="a91fd70066e0f7b6" providerId="LiveId" clId="{5EB353E5-6D8E-47EE-9B77-81DCA0642FED}" dt="2019-07-29T16:55:08.169" v="53" actId="13926"/>
          <ac:spMkLst>
            <pc:docMk/>
            <pc:sldMk cId="742588578" sldId="534"/>
            <ac:spMk id="11" creationId="{00000000-0000-0000-0000-000000000000}"/>
          </ac:spMkLst>
        </pc:spChg>
        <pc:spChg chg="mod">
          <ac:chgData name="Jan Kristiansen" userId="a91fd70066e0f7b6" providerId="LiveId" clId="{5EB353E5-6D8E-47EE-9B77-81DCA0642FED}" dt="2019-07-29T16:55:00.168" v="52" actId="13926"/>
          <ac:spMkLst>
            <pc:docMk/>
            <pc:sldMk cId="742588578" sldId="534"/>
            <ac:spMk id="33" creationId="{2DFA99E5-FAD0-400B-ADF4-673A291C041C}"/>
          </ac:spMkLst>
        </pc:spChg>
        <pc:spChg chg="del">
          <ac:chgData name="Jan Kristiansen" userId="a91fd70066e0f7b6" providerId="LiveId" clId="{5EB353E5-6D8E-47EE-9B77-81DCA0642FED}" dt="2019-07-29T16:54:40.848" v="50" actId="478"/>
          <ac:spMkLst>
            <pc:docMk/>
            <pc:sldMk cId="742588578" sldId="534"/>
            <ac:spMk id="34" creationId="{0D21FDF3-DBCD-4398-A6B6-E099FF41579A}"/>
          </ac:spMkLst>
        </pc:spChg>
      </pc:sldChg>
    </pc:docChg>
  </pc:docChgLst>
  <pc:docChgLst>
    <pc:chgData name="Jan Kristiansen" userId="a91fd70066e0f7b6" providerId="LiveId" clId="{39E321EC-2E97-40F7-A074-CC715F16EA2B}"/>
    <pc:docChg chg="undo custSel addSld delSld modSld sldOrd">
      <pc:chgData name="Jan Kristiansen" userId="a91fd70066e0f7b6" providerId="LiveId" clId="{39E321EC-2E97-40F7-A074-CC715F16EA2B}" dt="2019-07-31T14:44:35.830" v="3728" actId="20577"/>
      <pc:docMkLst>
        <pc:docMk/>
      </pc:docMkLst>
      <pc:sldChg chg="modNotesTx">
        <pc:chgData name="Jan Kristiansen" userId="a91fd70066e0f7b6" providerId="LiveId" clId="{39E321EC-2E97-40F7-A074-CC715F16EA2B}" dt="2019-07-31T14:44:35.830" v="3728" actId="20577"/>
        <pc:sldMkLst>
          <pc:docMk/>
          <pc:sldMk cId="1626264182" sldId="317"/>
        </pc:sldMkLst>
      </pc:sldChg>
      <pc:sldChg chg="modNotesTx">
        <pc:chgData name="Jan Kristiansen" userId="a91fd70066e0f7b6" providerId="LiveId" clId="{39E321EC-2E97-40F7-A074-CC715F16EA2B}" dt="2019-07-31T14:26:28.434" v="3636" actId="20577"/>
        <pc:sldMkLst>
          <pc:docMk/>
          <pc:sldMk cId="3855285854" sldId="432"/>
        </pc:sldMkLst>
      </pc:sldChg>
      <pc:sldChg chg="modNotesTx">
        <pc:chgData name="Jan Kristiansen" userId="a91fd70066e0f7b6" providerId="LiveId" clId="{39E321EC-2E97-40F7-A074-CC715F16EA2B}" dt="2019-07-31T14:28:59.610" v="3646" actId="6549"/>
        <pc:sldMkLst>
          <pc:docMk/>
          <pc:sldMk cId="512950443" sldId="439"/>
        </pc:sldMkLst>
      </pc:sldChg>
      <pc:sldChg chg="delSp del">
        <pc:chgData name="Jan Kristiansen" userId="a91fd70066e0f7b6" providerId="LiveId" clId="{39E321EC-2E97-40F7-A074-CC715F16EA2B}" dt="2019-07-30T09:45:21.253" v="345" actId="2696"/>
        <pc:sldMkLst>
          <pc:docMk/>
          <pc:sldMk cId="2640542686" sldId="486"/>
        </pc:sldMkLst>
        <pc:spChg chg="del">
          <ac:chgData name="Jan Kristiansen" userId="a91fd70066e0f7b6" providerId="LiveId" clId="{39E321EC-2E97-40F7-A074-CC715F16EA2B}" dt="2019-07-30T09:33:24.662" v="306" actId="478"/>
          <ac:spMkLst>
            <pc:docMk/>
            <pc:sldMk cId="2640542686" sldId="486"/>
            <ac:spMk id="35" creationId="{4AAF0E48-6459-4293-AE5D-ABD34536A225}"/>
          </ac:spMkLst>
        </pc:spChg>
      </pc:sldChg>
      <pc:sldChg chg="del">
        <pc:chgData name="Jan Kristiansen" userId="a91fd70066e0f7b6" providerId="LiveId" clId="{39E321EC-2E97-40F7-A074-CC715F16EA2B}" dt="2019-07-30T10:11:06.804" v="414" actId="2696"/>
        <pc:sldMkLst>
          <pc:docMk/>
          <pc:sldMk cId="3594800208" sldId="487"/>
        </pc:sldMkLst>
      </pc:sldChg>
      <pc:sldChg chg="del">
        <pc:chgData name="Jan Kristiansen" userId="a91fd70066e0f7b6" providerId="LiveId" clId="{39E321EC-2E97-40F7-A074-CC715F16EA2B}" dt="2019-07-30T09:33:17.125" v="305" actId="2696"/>
        <pc:sldMkLst>
          <pc:docMk/>
          <pc:sldMk cId="3611773494" sldId="488"/>
        </pc:sldMkLst>
      </pc:sldChg>
      <pc:sldChg chg="del">
        <pc:chgData name="Jan Kristiansen" userId="a91fd70066e0f7b6" providerId="LiveId" clId="{39E321EC-2E97-40F7-A074-CC715F16EA2B}" dt="2019-07-30T10:56:27.465" v="1063" actId="2696"/>
        <pc:sldMkLst>
          <pc:docMk/>
          <pc:sldMk cId="3977492851" sldId="489"/>
        </pc:sldMkLst>
      </pc:sldChg>
      <pc:sldChg chg="del">
        <pc:chgData name="Jan Kristiansen" userId="a91fd70066e0f7b6" providerId="LiveId" clId="{39E321EC-2E97-40F7-A074-CC715F16EA2B}" dt="2019-07-30T14:40:11.137" v="1439" actId="2696"/>
        <pc:sldMkLst>
          <pc:docMk/>
          <pc:sldMk cId="639831246" sldId="490"/>
        </pc:sldMkLst>
      </pc:sldChg>
      <pc:sldChg chg="del">
        <pc:chgData name="Jan Kristiansen" userId="a91fd70066e0f7b6" providerId="LiveId" clId="{39E321EC-2E97-40F7-A074-CC715F16EA2B}" dt="2019-07-30T13:03:02.299" v="1134" actId="2696"/>
        <pc:sldMkLst>
          <pc:docMk/>
          <pc:sldMk cId="3430745969" sldId="491"/>
        </pc:sldMkLst>
      </pc:sldChg>
      <pc:sldChg chg="del">
        <pc:chgData name="Jan Kristiansen" userId="a91fd70066e0f7b6" providerId="LiveId" clId="{39E321EC-2E97-40F7-A074-CC715F16EA2B}" dt="2019-07-30T15:12:12.001" v="1546" actId="2696"/>
        <pc:sldMkLst>
          <pc:docMk/>
          <pc:sldMk cId="1389964" sldId="492"/>
        </pc:sldMkLst>
      </pc:sldChg>
      <pc:sldChg chg="del">
        <pc:chgData name="Jan Kristiansen" userId="a91fd70066e0f7b6" providerId="LiveId" clId="{39E321EC-2E97-40F7-A074-CC715F16EA2B}" dt="2019-07-30T18:46:00.755" v="2169" actId="2696"/>
        <pc:sldMkLst>
          <pc:docMk/>
          <pc:sldMk cId="1463778184" sldId="498"/>
        </pc:sldMkLst>
      </pc:sldChg>
      <pc:sldChg chg="modSp del">
        <pc:chgData name="Jan Kristiansen" userId="a91fd70066e0f7b6" providerId="LiveId" clId="{39E321EC-2E97-40F7-A074-CC715F16EA2B}" dt="2019-07-30T19:08:21.933" v="2417" actId="2696"/>
        <pc:sldMkLst>
          <pc:docMk/>
          <pc:sldMk cId="4155401811" sldId="499"/>
        </pc:sldMkLst>
        <pc:spChg chg="mod">
          <ac:chgData name="Jan Kristiansen" userId="a91fd70066e0f7b6" providerId="LiveId" clId="{39E321EC-2E97-40F7-A074-CC715F16EA2B}" dt="2019-07-30T18:50:11.745" v="2249" actId="20577"/>
          <ac:spMkLst>
            <pc:docMk/>
            <pc:sldMk cId="4155401811" sldId="499"/>
            <ac:spMk id="34" creationId="{149F0CB0-383A-4096-AB56-2B090A069AFC}"/>
          </ac:spMkLst>
        </pc:spChg>
      </pc:sldChg>
      <pc:sldChg chg="modSp del">
        <pc:chgData name="Jan Kristiansen" userId="a91fd70066e0f7b6" providerId="LiveId" clId="{39E321EC-2E97-40F7-A074-CC715F16EA2B}" dt="2019-07-31T09:10:03.357" v="2675" actId="2696"/>
        <pc:sldMkLst>
          <pc:docMk/>
          <pc:sldMk cId="2032868561" sldId="504"/>
        </pc:sldMkLst>
        <pc:spChg chg="mod">
          <ac:chgData name="Jan Kristiansen" userId="a91fd70066e0f7b6" providerId="LiveId" clId="{39E321EC-2E97-40F7-A074-CC715F16EA2B}" dt="2019-07-30T19:12:59.352" v="2616" actId="20577"/>
          <ac:spMkLst>
            <pc:docMk/>
            <pc:sldMk cId="2032868561" sldId="504"/>
            <ac:spMk id="35" creationId="{66AF2EF3-18F0-4BD5-8F61-D808D9B9D26E}"/>
          </ac:spMkLst>
        </pc:spChg>
      </pc:sldChg>
      <pc:sldChg chg="del">
        <pc:chgData name="Jan Kristiansen" userId="a91fd70066e0f7b6" providerId="LiveId" clId="{39E321EC-2E97-40F7-A074-CC715F16EA2B}" dt="2019-07-31T09:24:11.889" v="2731" actId="2696"/>
        <pc:sldMkLst>
          <pc:docMk/>
          <pc:sldMk cId="1592831702" sldId="505"/>
        </pc:sldMkLst>
      </pc:sldChg>
      <pc:sldChg chg="del">
        <pc:chgData name="Jan Kristiansen" userId="a91fd70066e0f7b6" providerId="LiveId" clId="{39E321EC-2E97-40F7-A074-CC715F16EA2B}" dt="2019-07-31T10:08:51.961" v="2998" actId="2696"/>
        <pc:sldMkLst>
          <pc:docMk/>
          <pc:sldMk cId="2937982684" sldId="506"/>
        </pc:sldMkLst>
      </pc:sldChg>
      <pc:sldChg chg="del">
        <pc:chgData name="Jan Kristiansen" userId="a91fd70066e0f7b6" providerId="LiveId" clId="{39E321EC-2E97-40F7-A074-CC715F16EA2B}" dt="2019-07-31T10:30:11.947" v="3068" actId="2696"/>
        <pc:sldMkLst>
          <pc:docMk/>
          <pc:sldMk cId="1784152247" sldId="507"/>
        </pc:sldMkLst>
      </pc:sldChg>
      <pc:sldChg chg="del">
        <pc:chgData name="Jan Kristiansen" userId="a91fd70066e0f7b6" providerId="LiveId" clId="{39E321EC-2E97-40F7-A074-CC715F16EA2B}" dt="2019-07-31T10:47:04.812" v="3136" actId="2696"/>
        <pc:sldMkLst>
          <pc:docMk/>
          <pc:sldMk cId="166365217" sldId="508"/>
        </pc:sldMkLst>
      </pc:sldChg>
      <pc:sldChg chg="del">
        <pc:chgData name="Jan Kristiansen" userId="a91fd70066e0f7b6" providerId="LiveId" clId="{39E321EC-2E97-40F7-A074-CC715F16EA2B}" dt="2019-07-31T11:26:47.272" v="3239" actId="2696"/>
        <pc:sldMkLst>
          <pc:docMk/>
          <pc:sldMk cId="2142864210" sldId="509"/>
        </pc:sldMkLst>
      </pc:sldChg>
      <pc:sldChg chg="del">
        <pc:chgData name="Jan Kristiansen" userId="a91fd70066e0f7b6" providerId="LiveId" clId="{39E321EC-2E97-40F7-A074-CC715F16EA2B}" dt="2019-07-31T11:41:59.407" v="3380" actId="2696"/>
        <pc:sldMkLst>
          <pc:docMk/>
          <pc:sldMk cId="929983311" sldId="510"/>
        </pc:sldMkLst>
      </pc:sldChg>
      <pc:sldChg chg="del">
        <pc:chgData name="Jan Kristiansen" userId="a91fd70066e0f7b6" providerId="LiveId" clId="{39E321EC-2E97-40F7-A074-CC715F16EA2B}" dt="2019-07-31T14:12:16.962" v="3443" actId="2696"/>
        <pc:sldMkLst>
          <pc:docMk/>
          <pc:sldMk cId="1565068842" sldId="511"/>
        </pc:sldMkLst>
      </pc:sldChg>
      <pc:sldChg chg="del modNotesTx">
        <pc:chgData name="Jan Kristiansen" userId="a91fd70066e0f7b6" providerId="LiveId" clId="{39E321EC-2E97-40F7-A074-CC715F16EA2B}" dt="2019-07-31T14:16:13.072" v="3490" actId="2696"/>
        <pc:sldMkLst>
          <pc:docMk/>
          <pc:sldMk cId="1585098521" sldId="512"/>
        </pc:sldMkLst>
      </pc:sldChg>
      <pc:sldChg chg="del">
        <pc:chgData name="Jan Kristiansen" userId="a91fd70066e0f7b6" providerId="LiveId" clId="{39E321EC-2E97-40F7-A074-CC715F16EA2B}" dt="2019-07-31T14:21:46.662" v="3543" actId="2696"/>
        <pc:sldMkLst>
          <pc:docMk/>
          <pc:sldMk cId="1327484630" sldId="513"/>
        </pc:sldMkLst>
      </pc:sldChg>
      <pc:sldChg chg="del">
        <pc:chgData name="Jan Kristiansen" userId="a91fd70066e0f7b6" providerId="LiveId" clId="{39E321EC-2E97-40F7-A074-CC715F16EA2B}" dt="2019-07-30T15:30:17.391" v="1625" actId="2696"/>
        <pc:sldMkLst>
          <pc:docMk/>
          <pc:sldMk cId="3835611146" sldId="514"/>
        </pc:sldMkLst>
      </pc:sldChg>
      <pc:sldChg chg="del">
        <pc:chgData name="Jan Kristiansen" userId="a91fd70066e0f7b6" providerId="LiveId" clId="{39E321EC-2E97-40F7-A074-CC715F16EA2B}" dt="2019-07-30T17:43:13.801" v="1829" actId="2696"/>
        <pc:sldMkLst>
          <pc:docMk/>
          <pc:sldMk cId="975728476" sldId="516"/>
        </pc:sldMkLst>
      </pc:sldChg>
      <pc:sldChg chg="del">
        <pc:chgData name="Jan Kristiansen" userId="a91fd70066e0f7b6" providerId="LiveId" clId="{39E321EC-2E97-40F7-A074-CC715F16EA2B}" dt="2019-07-30T18:12:48.658" v="1994" actId="2696"/>
        <pc:sldMkLst>
          <pc:docMk/>
          <pc:sldMk cId="679231155" sldId="518"/>
        </pc:sldMkLst>
      </pc:sldChg>
      <pc:sldChg chg="del">
        <pc:chgData name="Jan Kristiansen" userId="a91fd70066e0f7b6" providerId="LiveId" clId="{39E321EC-2E97-40F7-A074-CC715F16EA2B}" dt="2019-07-30T18:05:56.853" v="1883" actId="2696"/>
        <pc:sldMkLst>
          <pc:docMk/>
          <pc:sldMk cId="2235216236" sldId="519"/>
        </pc:sldMkLst>
      </pc:sldChg>
      <pc:sldChg chg="del">
        <pc:chgData name="Jan Kristiansen" userId="a91fd70066e0f7b6" providerId="LiveId" clId="{39E321EC-2E97-40F7-A074-CC715F16EA2B}" dt="2019-07-30T17:34:02.154" v="1765" actId="2696"/>
        <pc:sldMkLst>
          <pc:docMk/>
          <pc:sldMk cId="2218107392" sldId="520"/>
        </pc:sldMkLst>
      </pc:sldChg>
      <pc:sldChg chg="modNotesTx">
        <pc:chgData name="Jan Kristiansen" userId="a91fd70066e0f7b6" providerId="LiveId" clId="{39E321EC-2E97-40F7-A074-CC715F16EA2B}" dt="2019-07-31T14:28:27.027" v="3640" actId="20577"/>
        <pc:sldMkLst>
          <pc:docMk/>
          <pc:sldMk cId="209205396" sldId="521"/>
        </pc:sldMkLst>
      </pc:sldChg>
      <pc:sldChg chg="modNotesTx">
        <pc:chgData name="Jan Kristiansen" userId="a91fd70066e0f7b6" providerId="LiveId" clId="{39E321EC-2E97-40F7-A074-CC715F16EA2B}" dt="2019-07-31T14:28:40.393" v="3643" actId="20577"/>
        <pc:sldMkLst>
          <pc:docMk/>
          <pc:sldMk cId="3292009900" sldId="522"/>
        </pc:sldMkLst>
      </pc:sldChg>
      <pc:sldChg chg="modNotesTx">
        <pc:chgData name="Jan Kristiansen" userId="a91fd70066e0f7b6" providerId="LiveId" clId="{39E321EC-2E97-40F7-A074-CC715F16EA2B}" dt="2019-07-31T14:28:46.815" v="3644" actId="6549"/>
        <pc:sldMkLst>
          <pc:docMk/>
          <pc:sldMk cId="4187919400" sldId="523"/>
        </pc:sldMkLst>
      </pc:sldChg>
      <pc:sldChg chg="modNotesTx">
        <pc:chgData name="Jan Kristiansen" userId="a91fd70066e0f7b6" providerId="LiveId" clId="{39E321EC-2E97-40F7-A074-CC715F16EA2B}" dt="2019-07-31T14:28:53.970" v="3645" actId="6549"/>
        <pc:sldMkLst>
          <pc:docMk/>
          <pc:sldMk cId="805945943" sldId="524"/>
        </pc:sldMkLst>
      </pc:sldChg>
      <pc:sldChg chg="modNotesTx">
        <pc:chgData name="Jan Kristiansen" userId="a91fd70066e0f7b6" providerId="LiveId" clId="{39E321EC-2E97-40F7-A074-CC715F16EA2B}" dt="2019-07-31T14:29:11.219" v="3647" actId="6549"/>
        <pc:sldMkLst>
          <pc:docMk/>
          <pc:sldMk cId="399147600" sldId="526"/>
        </pc:sldMkLst>
      </pc:sldChg>
      <pc:sldChg chg="modNotesTx">
        <pc:chgData name="Jan Kristiansen" userId="a91fd70066e0f7b6" providerId="LiveId" clId="{39E321EC-2E97-40F7-A074-CC715F16EA2B}" dt="2019-07-31T14:29:29.640" v="3648" actId="6549"/>
        <pc:sldMkLst>
          <pc:docMk/>
          <pc:sldMk cId="600464665" sldId="527"/>
        </pc:sldMkLst>
      </pc:sldChg>
      <pc:sldChg chg="modNotesTx">
        <pc:chgData name="Jan Kristiansen" userId="a91fd70066e0f7b6" providerId="LiveId" clId="{39E321EC-2E97-40F7-A074-CC715F16EA2B}" dt="2019-07-31T14:29:37.545" v="3649" actId="6549"/>
        <pc:sldMkLst>
          <pc:docMk/>
          <pc:sldMk cId="3647933179" sldId="528"/>
        </pc:sldMkLst>
      </pc:sldChg>
      <pc:sldChg chg="modNotesTx">
        <pc:chgData name="Jan Kristiansen" userId="a91fd70066e0f7b6" providerId="LiveId" clId="{39E321EC-2E97-40F7-A074-CC715F16EA2B}" dt="2019-07-31T14:29:44.920" v="3650" actId="6549"/>
        <pc:sldMkLst>
          <pc:docMk/>
          <pc:sldMk cId="309866047" sldId="529"/>
        </pc:sldMkLst>
      </pc:sldChg>
      <pc:sldChg chg="modNotesTx">
        <pc:chgData name="Jan Kristiansen" userId="a91fd70066e0f7b6" providerId="LiveId" clId="{39E321EC-2E97-40F7-A074-CC715F16EA2B}" dt="2019-07-31T14:30:50.399" v="3655" actId="20577"/>
        <pc:sldMkLst>
          <pc:docMk/>
          <pc:sldMk cId="1763205911" sldId="532"/>
        </pc:sldMkLst>
      </pc:sldChg>
      <pc:sldChg chg="modNotesTx">
        <pc:chgData name="Jan Kristiansen" userId="a91fd70066e0f7b6" providerId="LiveId" clId="{39E321EC-2E97-40F7-A074-CC715F16EA2B}" dt="2019-07-31T14:30:57.664" v="3656" actId="6549"/>
        <pc:sldMkLst>
          <pc:docMk/>
          <pc:sldMk cId="742588578" sldId="534"/>
        </pc:sldMkLst>
      </pc:sldChg>
      <pc:sldChg chg="delSp modSp modNotesTx">
        <pc:chgData name="Jan Kristiansen" userId="a91fd70066e0f7b6" providerId="LiveId" clId="{39E321EC-2E97-40F7-A074-CC715F16EA2B}" dt="2019-07-31T14:31:04.242" v="3657" actId="6549"/>
        <pc:sldMkLst>
          <pc:docMk/>
          <pc:sldMk cId="1276192351" sldId="535"/>
        </pc:sldMkLst>
        <pc:spChg chg="mod">
          <ac:chgData name="Jan Kristiansen" userId="a91fd70066e0f7b6" providerId="LiveId" clId="{39E321EC-2E97-40F7-A074-CC715F16EA2B}" dt="2019-07-30T08:52:06.683" v="4" actId="13926"/>
          <ac:spMkLst>
            <pc:docMk/>
            <pc:sldMk cId="1276192351" sldId="535"/>
            <ac:spMk id="7" creationId="{00000000-0000-0000-0000-000000000000}"/>
          </ac:spMkLst>
        </pc:spChg>
        <pc:spChg chg="mod">
          <ac:chgData name="Jan Kristiansen" userId="a91fd70066e0f7b6" providerId="LiveId" clId="{39E321EC-2E97-40F7-A074-CC715F16EA2B}" dt="2019-07-30T08:51:41.044" v="1" actId="13926"/>
          <ac:spMkLst>
            <pc:docMk/>
            <pc:sldMk cId="1276192351" sldId="535"/>
            <ac:spMk id="9" creationId="{00000000-0000-0000-0000-000000000000}"/>
          </ac:spMkLst>
        </pc:spChg>
        <pc:spChg chg="mod">
          <ac:chgData name="Jan Kristiansen" userId="a91fd70066e0f7b6" providerId="LiveId" clId="{39E321EC-2E97-40F7-A074-CC715F16EA2B}" dt="2019-07-30T08:51:57.267" v="3" actId="13926"/>
          <ac:spMkLst>
            <pc:docMk/>
            <pc:sldMk cId="1276192351" sldId="535"/>
            <ac:spMk id="11" creationId="{00000000-0000-0000-0000-000000000000}"/>
          </ac:spMkLst>
        </pc:spChg>
        <pc:spChg chg="mod">
          <ac:chgData name="Jan Kristiansen" userId="a91fd70066e0f7b6" providerId="LiveId" clId="{39E321EC-2E97-40F7-A074-CC715F16EA2B}" dt="2019-07-30T08:51:51.463" v="2" actId="13926"/>
          <ac:spMkLst>
            <pc:docMk/>
            <pc:sldMk cId="1276192351" sldId="535"/>
            <ac:spMk id="33" creationId="{2DFA99E5-FAD0-400B-ADF4-673A291C041C}"/>
          </ac:spMkLst>
        </pc:spChg>
        <pc:spChg chg="del">
          <ac:chgData name="Jan Kristiansen" userId="a91fd70066e0f7b6" providerId="LiveId" clId="{39E321EC-2E97-40F7-A074-CC715F16EA2B}" dt="2019-07-30T08:51:19.360" v="0" actId="478"/>
          <ac:spMkLst>
            <pc:docMk/>
            <pc:sldMk cId="1276192351" sldId="535"/>
            <ac:spMk id="34" creationId="{0D21FDF3-DBCD-4398-A6B6-E099FF41579A}"/>
          </ac:spMkLst>
        </pc:spChg>
      </pc:sldChg>
      <pc:sldChg chg="delSp modSp modNotesTx">
        <pc:chgData name="Jan Kristiansen" userId="a91fd70066e0f7b6" providerId="LiveId" clId="{39E321EC-2E97-40F7-A074-CC715F16EA2B}" dt="2019-07-31T14:31:15.678" v="3658" actId="6549"/>
        <pc:sldMkLst>
          <pc:docMk/>
          <pc:sldMk cId="3195193773" sldId="536"/>
        </pc:sldMkLst>
        <pc:spChg chg="mod">
          <ac:chgData name="Jan Kristiansen" userId="a91fd70066e0f7b6" providerId="LiveId" clId="{39E321EC-2E97-40F7-A074-CC715F16EA2B}" dt="2019-07-30T08:53:16.484" v="9" actId="13926"/>
          <ac:spMkLst>
            <pc:docMk/>
            <pc:sldMk cId="3195193773" sldId="536"/>
            <ac:spMk id="7" creationId="{00000000-0000-0000-0000-000000000000}"/>
          </ac:spMkLst>
        </pc:spChg>
        <pc:spChg chg="mod">
          <ac:chgData name="Jan Kristiansen" userId="a91fd70066e0f7b6" providerId="LiveId" clId="{39E321EC-2E97-40F7-A074-CC715F16EA2B}" dt="2019-07-30T08:52:49.848" v="6" actId="207"/>
          <ac:spMkLst>
            <pc:docMk/>
            <pc:sldMk cId="3195193773" sldId="536"/>
            <ac:spMk id="9" creationId="{00000000-0000-0000-0000-000000000000}"/>
          </ac:spMkLst>
        </pc:spChg>
        <pc:spChg chg="mod">
          <ac:chgData name="Jan Kristiansen" userId="a91fd70066e0f7b6" providerId="LiveId" clId="{39E321EC-2E97-40F7-A074-CC715F16EA2B}" dt="2019-07-30T08:53:08.400" v="8" actId="207"/>
          <ac:spMkLst>
            <pc:docMk/>
            <pc:sldMk cId="3195193773" sldId="536"/>
            <ac:spMk id="11" creationId="{00000000-0000-0000-0000-000000000000}"/>
          </ac:spMkLst>
        </pc:spChg>
        <pc:spChg chg="mod">
          <ac:chgData name="Jan Kristiansen" userId="a91fd70066e0f7b6" providerId="LiveId" clId="{39E321EC-2E97-40F7-A074-CC715F16EA2B}" dt="2019-07-30T08:52:57.007" v="7" actId="13926"/>
          <ac:spMkLst>
            <pc:docMk/>
            <pc:sldMk cId="3195193773" sldId="536"/>
            <ac:spMk id="33" creationId="{2DFA99E5-FAD0-400B-ADF4-673A291C041C}"/>
          </ac:spMkLst>
        </pc:spChg>
        <pc:spChg chg="del">
          <ac:chgData name="Jan Kristiansen" userId="a91fd70066e0f7b6" providerId="LiveId" clId="{39E321EC-2E97-40F7-A074-CC715F16EA2B}" dt="2019-07-30T08:52:39.735" v="5" actId="478"/>
          <ac:spMkLst>
            <pc:docMk/>
            <pc:sldMk cId="3195193773" sldId="536"/>
            <ac:spMk id="34" creationId="{0D21FDF3-DBCD-4398-A6B6-E099FF41579A}"/>
          </ac:spMkLst>
        </pc:spChg>
      </pc:sldChg>
      <pc:sldChg chg="delSp modSp modNotesTx">
        <pc:chgData name="Jan Kristiansen" userId="a91fd70066e0f7b6" providerId="LiveId" clId="{39E321EC-2E97-40F7-A074-CC715F16EA2B}" dt="2019-07-31T14:31:21.600" v="3659" actId="6549"/>
        <pc:sldMkLst>
          <pc:docMk/>
          <pc:sldMk cId="169276186" sldId="537"/>
        </pc:sldMkLst>
        <pc:spChg chg="mod">
          <ac:chgData name="Jan Kristiansen" userId="a91fd70066e0f7b6" providerId="LiveId" clId="{39E321EC-2E97-40F7-A074-CC715F16EA2B}" dt="2019-07-30T08:54:24.831" v="14" actId="13926"/>
          <ac:spMkLst>
            <pc:docMk/>
            <pc:sldMk cId="169276186" sldId="537"/>
            <ac:spMk id="7" creationId="{00000000-0000-0000-0000-000000000000}"/>
          </ac:spMkLst>
        </pc:spChg>
        <pc:spChg chg="mod">
          <ac:chgData name="Jan Kristiansen" userId="a91fd70066e0f7b6" providerId="LiveId" clId="{39E321EC-2E97-40F7-A074-CC715F16EA2B}" dt="2019-07-30T08:53:48.197" v="11" actId="13926"/>
          <ac:spMkLst>
            <pc:docMk/>
            <pc:sldMk cId="169276186" sldId="537"/>
            <ac:spMk id="9" creationId="{00000000-0000-0000-0000-000000000000}"/>
          </ac:spMkLst>
        </pc:spChg>
        <pc:spChg chg="mod">
          <ac:chgData name="Jan Kristiansen" userId="a91fd70066e0f7b6" providerId="LiveId" clId="{39E321EC-2E97-40F7-A074-CC715F16EA2B}" dt="2019-07-30T08:54:17.697" v="13" actId="207"/>
          <ac:spMkLst>
            <pc:docMk/>
            <pc:sldMk cId="169276186" sldId="537"/>
            <ac:spMk id="11" creationId="{00000000-0000-0000-0000-000000000000}"/>
          </ac:spMkLst>
        </pc:spChg>
        <pc:spChg chg="mod">
          <ac:chgData name="Jan Kristiansen" userId="a91fd70066e0f7b6" providerId="LiveId" clId="{39E321EC-2E97-40F7-A074-CC715F16EA2B}" dt="2019-07-30T08:54:02.681" v="12" actId="207"/>
          <ac:spMkLst>
            <pc:docMk/>
            <pc:sldMk cId="169276186" sldId="537"/>
            <ac:spMk id="33" creationId="{2DFA99E5-FAD0-400B-ADF4-673A291C041C}"/>
          </ac:spMkLst>
        </pc:spChg>
        <pc:spChg chg="del">
          <ac:chgData name="Jan Kristiansen" userId="a91fd70066e0f7b6" providerId="LiveId" clId="{39E321EC-2E97-40F7-A074-CC715F16EA2B}" dt="2019-07-30T08:53:39.948" v="10" actId="478"/>
          <ac:spMkLst>
            <pc:docMk/>
            <pc:sldMk cId="169276186" sldId="537"/>
            <ac:spMk id="34" creationId="{0D21FDF3-DBCD-4398-A6B6-E099FF41579A}"/>
          </ac:spMkLst>
        </pc:spChg>
      </pc:sldChg>
      <pc:sldChg chg="delSp modSp modNotesTx">
        <pc:chgData name="Jan Kristiansen" userId="a91fd70066e0f7b6" providerId="LiveId" clId="{39E321EC-2E97-40F7-A074-CC715F16EA2B}" dt="2019-07-31T14:31:27.177" v="3660" actId="6549"/>
        <pc:sldMkLst>
          <pc:docMk/>
          <pc:sldMk cId="4208660355" sldId="538"/>
        </pc:sldMkLst>
        <pc:spChg chg="mod">
          <ac:chgData name="Jan Kristiansen" userId="a91fd70066e0f7b6" providerId="LiveId" clId="{39E321EC-2E97-40F7-A074-CC715F16EA2B}" dt="2019-07-30T08:55:03.182" v="19" actId="207"/>
          <ac:spMkLst>
            <pc:docMk/>
            <pc:sldMk cId="4208660355" sldId="538"/>
            <ac:spMk id="7" creationId="{00000000-0000-0000-0000-000000000000}"/>
          </ac:spMkLst>
        </pc:spChg>
        <pc:spChg chg="mod">
          <ac:chgData name="Jan Kristiansen" userId="a91fd70066e0f7b6" providerId="LiveId" clId="{39E321EC-2E97-40F7-A074-CC715F16EA2B}" dt="2019-07-30T08:54:47.245" v="16" actId="13926"/>
          <ac:spMkLst>
            <pc:docMk/>
            <pc:sldMk cId="4208660355" sldId="538"/>
            <ac:spMk id="9" creationId="{00000000-0000-0000-0000-000000000000}"/>
          </ac:spMkLst>
        </pc:spChg>
        <pc:spChg chg="mod">
          <ac:chgData name="Jan Kristiansen" userId="a91fd70066e0f7b6" providerId="LiveId" clId="{39E321EC-2E97-40F7-A074-CC715F16EA2B}" dt="2019-07-30T08:54:57.651" v="18" actId="13926"/>
          <ac:spMkLst>
            <pc:docMk/>
            <pc:sldMk cId="4208660355" sldId="538"/>
            <ac:spMk id="11" creationId="{00000000-0000-0000-0000-000000000000}"/>
          </ac:spMkLst>
        </pc:spChg>
        <pc:spChg chg="mod">
          <ac:chgData name="Jan Kristiansen" userId="a91fd70066e0f7b6" providerId="LiveId" clId="{39E321EC-2E97-40F7-A074-CC715F16EA2B}" dt="2019-07-30T08:54:52.073" v="17" actId="207"/>
          <ac:spMkLst>
            <pc:docMk/>
            <pc:sldMk cId="4208660355" sldId="538"/>
            <ac:spMk id="33" creationId="{2DFA99E5-FAD0-400B-ADF4-673A291C041C}"/>
          </ac:spMkLst>
        </pc:spChg>
        <pc:spChg chg="del">
          <ac:chgData name="Jan Kristiansen" userId="a91fd70066e0f7b6" providerId="LiveId" clId="{39E321EC-2E97-40F7-A074-CC715F16EA2B}" dt="2019-07-30T08:54:40.980" v="15" actId="478"/>
          <ac:spMkLst>
            <pc:docMk/>
            <pc:sldMk cId="4208660355" sldId="538"/>
            <ac:spMk id="34" creationId="{0D21FDF3-DBCD-4398-A6B6-E099FF41579A}"/>
          </ac:spMkLst>
        </pc:spChg>
      </pc:sldChg>
      <pc:sldChg chg="delSp modSp modNotesTx">
        <pc:chgData name="Jan Kristiansen" userId="a91fd70066e0f7b6" providerId="LiveId" clId="{39E321EC-2E97-40F7-A074-CC715F16EA2B}" dt="2019-07-31T14:31:33.208" v="3661" actId="6549"/>
        <pc:sldMkLst>
          <pc:docMk/>
          <pc:sldMk cId="4285735233" sldId="539"/>
        </pc:sldMkLst>
        <pc:spChg chg="mod">
          <ac:chgData name="Jan Kristiansen" userId="a91fd70066e0f7b6" providerId="LiveId" clId="{39E321EC-2E97-40F7-A074-CC715F16EA2B}" dt="2019-07-30T08:55:54.019" v="24" actId="207"/>
          <ac:spMkLst>
            <pc:docMk/>
            <pc:sldMk cId="4285735233" sldId="539"/>
            <ac:spMk id="7" creationId="{00000000-0000-0000-0000-000000000000}"/>
          </ac:spMkLst>
        </pc:spChg>
        <pc:spChg chg="mod">
          <ac:chgData name="Jan Kristiansen" userId="a91fd70066e0f7b6" providerId="LiveId" clId="{39E321EC-2E97-40F7-A074-CC715F16EA2B}" dt="2019-07-30T08:55:37.708" v="21" actId="207"/>
          <ac:spMkLst>
            <pc:docMk/>
            <pc:sldMk cId="4285735233" sldId="539"/>
            <ac:spMk id="9" creationId="{00000000-0000-0000-0000-000000000000}"/>
          </ac:spMkLst>
        </pc:spChg>
        <pc:spChg chg="mod">
          <ac:chgData name="Jan Kristiansen" userId="a91fd70066e0f7b6" providerId="LiveId" clId="{39E321EC-2E97-40F7-A074-CC715F16EA2B}" dt="2019-07-30T08:55:46.426" v="23" actId="13926"/>
          <ac:spMkLst>
            <pc:docMk/>
            <pc:sldMk cId="4285735233" sldId="539"/>
            <ac:spMk id="11" creationId="{00000000-0000-0000-0000-000000000000}"/>
          </ac:spMkLst>
        </pc:spChg>
        <pc:spChg chg="mod">
          <ac:chgData name="Jan Kristiansen" userId="a91fd70066e0f7b6" providerId="LiveId" clId="{39E321EC-2E97-40F7-A074-CC715F16EA2B}" dt="2019-07-30T08:55:41.833" v="22" actId="13926"/>
          <ac:spMkLst>
            <pc:docMk/>
            <pc:sldMk cId="4285735233" sldId="539"/>
            <ac:spMk id="33" creationId="{2DFA99E5-FAD0-400B-ADF4-673A291C041C}"/>
          </ac:spMkLst>
        </pc:spChg>
        <pc:spChg chg="del">
          <ac:chgData name="Jan Kristiansen" userId="a91fd70066e0f7b6" providerId="LiveId" clId="{39E321EC-2E97-40F7-A074-CC715F16EA2B}" dt="2019-07-30T08:55:13.510" v="20" actId="478"/>
          <ac:spMkLst>
            <pc:docMk/>
            <pc:sldMk cId="4285735233" sldId="539"/>
            <ac:spMk id="34" creationId="{0D21FDF3-DBCD-4398-A6B6-E099FF41579A}"/>
          </ac:spMkLst>
        </pc:spChg>
      </pc:sldChg>
      <pc:sldChg chg="delSp modNotesTx">
        <pc:chgData name="Jan Kristiansen" userId="a91fd70066e0f7b6" providerId="LiveId" clId="{39E321EC-2E97-40F7-A074-CC715F16EA2B}" dt="2019-07-31T14:31:39.052" v="3662" actId="6549"/>
        <pc:sldMkLst>
          <pc:docMk/>
          <pc:sldMk cId="2068310055" sldId="540"/>
        </pc:sldMkLst>
        <pc:spChg chg="del">
          <ac:chgData name="Jan Kristiansen" userId="a91fd70066e0f7b6" providerId="LiveId" clId="{39E321EC-2E97-40F7-A074-CC715F16EA2B}" dt="2019-07-30T08:56:02.899" v="25" actId="478"/>
          <ac:spMkLst>
            <pc:docMk/>
            <pc:sldMk cId="2068310055" sldId="540"/>
            <ac:spMk id="34" creationId="{0D21FDF3-DBCD-4398-A6B6-E099FF41579A}"/>
          </ac:spMkLst>
        </pc:spChg>
      </pc:sldChg>
      <pc:sldChg chg="delSp modNotesTx">
        <pc:chgData name="Jan Kristiansen" userId="a91fd70066e0f7b6" providerId="LiveId" clId="{39E321EC-2E97-40F7-A074-CC715F16EA2B}" dt="2019-07-31T14:31:45.473" v="3663" actId="6549"/>
        <pc:sldMkLst>
          <pc:docMk/>
          <pc:sldMk cId="1721556374" sldId="541"/>
        </pc:sldMkLst>
        <pc:spChg chg="del">
          <ac:chgData name="Jan Kristiansen" userId="a91fd70066e0f7b6" providerId="LiveId" clId="{39E321EC-2E97-40F7-A074-CC715F16EA2B}" dt="2019-07-30T08:56:31.051" v="26" actId="478"/>
          <ac:spMkLst>
            <pc:docMk/>
            <pc:sldMk cId="1721556374" sldId="541"/>
            <ac:spMk id="34" creationId="{0D21FDF3-DBCD-4398-A6B6-E099FF41579A}"/>
          </ac:spMkLst>
        </pc:spChg>
      </pc:sldChg>
      <pc:sldChg chg="delSp modNotesTx">
        <pc:chgData name="Jan Kristiansen" userId="a91fd70066e0f7b6" providerId="LiveId" clId="{39E321EC-2E97-40F7-A074-CC715F16EA2B}" dt="2019-07-31T14:33:01.281" v="3670" actId="6549"/>
        <pc:sldMkLst>
          <pc:docMk/>
          <pc:sldMk cId="3066482871" sldId="542"/>
        </pc:sldMkLst>
        <pc:spChg chg="del">
          <ac:chgData name="Jan Kristiansen" userId="a91fd70066e0f7b6" providerId="LiveId" clId="{39E321EC-2E97-40F7-A074-CC715F16EA2B}" dt="2019-07-30T08:57:21.316" v="37" actId="478"/>
          <ac:spMkLst>
            <pc:docMk/>
            <pc:sldMk cId="3066482871" sldId="542"/>
            <ac:spMk id="34" creationId="{0D21FDF3-DBCD-4398-A6B6-E099FF41579A}"/>
          </ac:spMkLst>
        </pc:spChg>
        <pc:spChg chg="del">
          <ac:chgData name="Jan Kristiansen" userId="a91fd70066e0f7b6" providerId="LiveId" clId="{39E321EC-2E97-40F7-A074-CC715F16EA2B}" dt="2019-07-30T08:57:25.253" v="38" actId="478"/>
          <ac:spMkLst>
            <pc:docMk/>
            <pc:sldMk cId="3066482871" sldId="542"/>
            <ac:spMk id="36" creationId="{4799B70C-29D8-409A-8C3E-95663668DD50}"/>
          </ac:spMkLst>
        </pc:spChg>
        <pc:spChg chg="del">
          <ac:chgData name="Jan Kristiansen" userId="a91fd70066e0f7b6" providerId="LiveId" clId="{39E321EC-2E97-40F7-A074-CC715F16EA2B}" dt="2019-07-30T08:56:51.302" v="27" actId="478"/>
          <ac:spMkLst>
            <pc:docMk/>
            <pc:sldMk cId="3066482871" sldId="542"/>
            <ac:spMk id="55" creationId="{9BF3D3D3-2DE0-4406-A1D6-74A1F4E8E714}"/>
          </ac:spMkLst>
        </pc:spChg>
        <pc:spChg chg="del">
          <ac:chgData name="Jan Kristiansen" userId="a91fd70066e0f7b6" providerId="LiveId" clId="{39E321EC-2E97-40F7-A074-CC715F16EA2B}" dt="2019-07-30T08:57:00.145" v="30" actId="478"/>
          <ac:spMkLst>
            <pc:docMk/>
            <pc:sldMk cId="3066482871" sldId="542"/>
            <ac:spMk id="56" creationId="{D0BC05AA-F86C-4E9B-9EEC-A645664D8A0B}"/>
          </ac:spMkLst>
        </pc:spChg>
        <pc:spChg chg="del">
          <ac:chgData name="Jan Kristiansen" userId="a91fd70066e0f7b6" providerId="LiveId" clId="{39E321EC-2E97-40F7-A074-CC715F16EA2B}" dt="2019-07-30T08:56:54.146" v="28" actId="478"/>
          <ac:spMkLst>
            <pc:docMk/>
            <pc:sldMk cId="3066482871" sldId="542"/>
            <ac:spMk id="57" creationId="{82182F38-62F4-4B7F-847F-E30F101CB148}"/>
          </ac:spMkLst>
        </pc:spChg>
        <pc:spChg chg="del">
          <ac:chgData name="Jan Kristiansen" userId="a91fd70066e0f7b6" providerId="LiveId" clId="{39E321EC-2E97-40F7-A074-CC715F16EA2B}" dt="2019-07-30T08:56:57.364" v="29" actId="478"/>
          <ac:spMkLst>
            <pc:docMk/>
            <pc:sldMk cId="3066482871" sldId="542"/>
            <ac:spMk id="58" creationId="{C3E369E2-01A2-4344-8069-65216BC610D4}"/>
          </ac:spMkLst>
        </pc:spChg>
        <pc:spChg chg="del">
          <ac:chgData name="Jan Kristiansen" userId="a91fd70066e0f7b6" providerId="LiveId" clId="{39E321EC-2E97-40F7-A074-CC715F16EA2B}" dt="2019-07-30T08:57:06.192" v="32" actId="478"/>
          <ac:spMkLst>
            <pc:docMk/>
            <pc:sldMk cId="3066482871" sldId="542"/>
            <ac:spMk id="59" creationId="{AFE60D5D-98B4-4CEA-9A53-A7B1D8A34785}"/>
          </ac:spMkLst>
        </pc:spChg>
        <pc:spChg chg="del">
          <ac:chgData name="Jan Kristiansen" userId="a91fd70066e0f7b6" providerId="LiveId" clId="{39E321EC-2E97-40F7-A074-CC715F16EA2B}" dt="2019-07-30T08:57:03.411" v="31" actId="478"/>
          <ac:spMkLst>
            <pc:docMk/>
            <pc:sldMk cId="3066482871" sldId="542"/>
            <ac:spMk id="60" creationId="{06F183FF-A470-4653-BCD7-810AB000ABF7}"/>
          </ac:spMkLst>
        </pc:spChg>
        <pc:spChg chg="del">
          <ac:chgData name="Jan Kristiansen" userId="a91fd70066e0f7b6" providerId="LiveId" clId="{39E321EC-2E97-40F7-A074-CC715F16EA2B}" dt="2019-07-30T08:57:12.410" v="34" actId="478"/>
          <ac:spMkLst>
            <pc:docMk/>
            <pc:sldMk cId="3066482871" sldId="542"/>
            <ac:spMk id="61" creationId="{F409FDE9-1109-42BB-8E40-173EE55DB563}"/>
          </ac:spMkLst>
        </pc:spChg>
        <pc:spChg chg="del">
          <ac:chgData name="Jan Kristiansen" userId="a91fd70066e0f7b6" providerId="LiveId" clId="{39E321EC-2E97-40F7-A074-CC715F16EA2B}" dt="2019-07-30T08:57:09.629" v="33" actId="478"/>
          <ac:spMkLst>
            <pc:docMk/>
            <pc:sldMk cId="3066482871" sldId="542"/>
            <ac:spMk id="62" creationId="{5AE185B3-6505-42AE-AEDB-3E30499F7F0D}"/>
          </ac:spMkLst>
        </pc:spChg>
        <pc:spChg chg="del">
          <ac:chgData name="Jan Kristiansen" userId="a91fd70066e0f7b6" providerId="LiveId" clId="{39E321EC-2E97-40F7-A074-CC715F16EA2B}" dt="2019-07-30T08:57:17.519" v="36" actId="478"/>
          <ac:spMkLst>
            <pc:docMk/>
            <pc:sldMk cId="3066482871" sldId="542"/>
            <ac:spMk id="63" creationId="{383CCC68-ADF4-4A4D-9E4B-72C36C7A6C14}"/>
          </ac:spMkLst>
        </pc:spChg>
        <pc:spChg chg="del">
          <ac:chgData name="Jan Kristiansen" userId="a91fd70066e0f7b6" providerId="LiveId" clId="{39E321EC-2E97-40F7-A074-CC715F16EA2B}" dt="2019-07-30T08:57:15.066" v="35" actId="478"/>
          <ac:spMkLst>
            <pc:docMk/>
            <pc:sldMk cId="3066482871" sldId="542"/>
            <ac:spMk id="64" creationId="{0C4ED6E2-BFB2-43C5-B1AE-D9C1F51359A7}"/>
          </ac:spMkLst>
        </pc:spChg>
      </pc:sldChg>
      <pc:sldChg chg="addSp delSp modSp modNotesTx">
        <pc:chgData name="Jan Kristiansen" userId="a91fd70066e0f7b6" providerId="LiveId" clId="{39E321EC-2E97-40F7-A074-CC715F16EA2B}" dt="2019-07-31T14:37:04.357" v="3675" actId="6549"/>
        <pc:sldMkLst>
          <pc:docMk/>
          <pc:sldMk cId="3869302206" sldId="543"/>
        </pc:sldMkLst>
        <pc:spChg chg="add mod">
          <ac:chgData name="Jan Kristiansen" userId="a91fd70066e0f7b6" providerId="LiveId" clId="{39E321EC-2E97-40F7-A074-CC715F16EA2B}" dt="2019-07-30T13:14:01.852" v="1182" actId="207"/>
          <ac:spMkLst>
            <pc:docMk/>
            <pc:sldMk cId="3869302206" sldId="543"/>
            <ac:spMk id="33" creationId="{D822F015-BE56-4433-B285-A6639AFDD713}"/>
          </ac:spMkLst>
        </pc:spChg>
        <pc:spChg chg="del">
          <ac:chgData name="Jan Kristiansen" userId="a91fd70066e0f7b6" providerId="LiveId" clId="{39E321EC-2E97-40F7-A074-CC715F16EA2B}" dt="2019-07-30T08:57:40.171" v="39" actId="478"/>
          <ac:spMkLst>
            <pc:docMk/>
            <pc:sldMk cId="3869302206" sldId="543"/>
            <ac:spMk id="34" creationId="{32C627E9-AFCC-4310-B58D-CF818D37878E}"/>
          </ac:spMkLst>
        </pc:spChg>
        <pc:spChg chg="mod">
          <ac:chgData name="Jan Kristiansen" userId="a91fd70066e0f7b6" providerId="LiveId" clId="{39E321EC-2E97-40F7-A074-CC715F16EA2B}" dt="2019-07-30T13:13:32.324" v="1179" actId="207"/>
          <ac:spMkLst>
            <pc:docMk/>
            <pc:sldMk cId="3869302206" sldId="543"/>
            <ac:spMk id="56" creationId="{1FD4831E-D164-4516-B0D2-43947CECBE86}"/>
          </ac:spMkLst>
        </pc:spChg>
        <pc:spChg chg="mod">
          <ac:chgData name="Jan Kristiansen" userId="a91fd70066e0f7b6" providerId="LiveId" clId="{39E321EC-2E97-40F7-A074-CC715F16EA2B}" dt="2019-07-30T13:13:17.541" v="1177" actId="207"/>
          <ac:spMkLst>
            <pc:docMk/>
            <pc:sldMk cId="3869302206" sldId="543"/>
            <ac:spMk id="57" creationId="{15C72001-8AC5-46B3-A06E-2A480C64C3E1}"/>
          </ac:spMkLst>
        </pc:spChg>
        <pc:spChg chg="mod">
          <ac:chgData name="Jan Kristiansen" userId="a91fd70066e0f7b6" providerId="LiveId" clId="{39E321EC-2E97-40F7-A074-CC715F16EA2B}" dt="2019-07-30T13:13:38.697" v="1180" actId="207"/>
          <ac:spMkLst>
            <pc:docMk/>
            <pc:sldMk cId="3869302206" sldId="543"/>
            <ac:spMk id="58" creationId="{E559D3EA-5F31-4CCF-A86F-3A4C3FA3DE8C}"/>
          </ac:spMkLst>
        </pc:spChg>
        <pc:spChg chg="mod">
          <ac:chgData name="Jan Kristiansen" userId="a91fd70066e0f7b6" providerId="LiveId" clId="{39E321EC-2E97-40F7-A074-CC715F16EA2B}" dt="2019-07-30T13:13:04.080" v="1176" actId="207"/>
          <ac:spMkLst>
            <pc:docMk/>
            <pc:sldMk cId="3869302206" sldId="543"/>
            <ac:spMk id="59" creationId="{D100F5F6-E815-48B4-ACEA-28A69A09B378}"/>
          </ac:spMkLst>
        </pc:spChg>
        <pc:spChg chg="mod">
          <ac:chgData name="Jan Kristiansen" userId="a91fd70066e0f7b6" providerId="LiveId" clId="{39E321EC-2E97-40F7-A074-CC715F16EA2B}" dt="2019-07-30T13:13:24.383" v="1178" actId="207"/>
          <ac:spMkLst>
            <pc:docMk/>
            <pc:sldMk cId="3869302206" sldId="543"/>
            <ac:spMk id="60" creationId="{F0671BD6-2E03-4BA4-93C2-F3EED95E02BE}"/>
          </ac:spMkLst>
        </pc:spChg>
      </pc:sldChg>
      <pc:sldChg chg="addSp delSp modSp modNotesTx">
        <pc:chgData name="Jan Kristiansen" userId="a91fd70066e0f7b6" providerId="LiveId" clId="{39E321EC-2E97-40F7-A074-CC715F16EA2B}" dt="2019-07-31T14:37:36.948" v="3676" actId="6549"/>
        <pc:sldMkLst>
          <pc:docMk/>
          <pc:sldMk cId="297990806" sldId="544"/>
        </pc:sldMkLst>
        <pc:spChg chg="del">
          <ac:chgData name="Jan Kristiansen" userId="a91fd70066e0f7b6" providerId="LiveId" clId="{39E321EC-2E97-40F7-A074-CC715F16EA2B}" dt="2019-07-30T08:58:07.221" v="40" actId="478"/>
          <ac:spMkLst>
            <pc:docMk/>
            <pc:sldMk cId="297990806" sldId="544"/>
            <ac:spMk id="34" creationId="{32C627E9-AFCC-4310-B58D-CF818D37878E}"/>
          </ac:spMkLst>
        </pc:spChg>
        <pc:spChg chg="add">
          <ac:chgData name="Jan Kristiansen" userId="a91fd70066e0f7b6" providerId="LiveId" clId="{39E321EC-2E97-40F7-A074-CC715F16EA2B}" dt="2019-07-30T13:14:35.691" v="1185"/>
          <ac:spMkLst>
            <pc:docMk/>
            <pc:sldMk cId="297990806" sldId="544"/>
            <ac:spMk id="35" creationId="{29E5619E-60CC-4B9C-8A7C-A5F3D046A60B}"/>
          </ac:spMkLst>
        </pc:spChg>
        <pc:spChg chg="mod">
          <ac:chgData name="Jan Kristiansen" userId="a91fd70066e0f7b6" providerId="LiveId" clId="{39E321EC-2E97-40F7-A074-CC715F16EA2B}" dt="2019-07-30T08:58:14.035" v="41" actId="13926"/>
          <ac:spMkLst>
            <pc:docMk/>
            <pc:sldMk cId="297990806" sldId="544"/>
            <ac:spMk id="53" creationId="{E1981CB5-71D6-46AC-8CA2-385E1EAA8849}"/>
          </ac:spMkLst>
        </pc:spChg>
        <pc:spChg chg="mod">
          <ac:chgData name="Jan Kristiansen" userId="a91fd70066e0f7b6" providerId="LiveId" clId="{39E321EC-2E97-40F7-A074-CC715F16EA2B}" dt="2019-07-30T13:14:51.162" v="1187" actId="207"/>
          <ac:spMkLst>
            <pc:docMk/>
            <pc:sldMk cId="297990806" sldId="544"/>
            <ac:spMk id="56" creationId="{1FD4831E-D164-4516-B0D2-43947CECBE86}"/>
          </ac:spMkLst>
        </pc:spChg>
        <pc:spChg chg="mod">
          <ac:chgData name="Jan Kristiansen" userId="a91fd70066e0f7b6" providerId="LiveId" clId="{39E321EC-2E97-40F7-A074-CC715F16EA2B}" dt="2019-07-30T13:14:26.672" v="1184" actId="207"/>
          <ac:spMkLst>
            <pc:docMk/>
            <pc:sldMk cId="297990806" sldId="544"/>
            <ac:spMk id="57" creationId="{15C72001-8AC5-46B3-A06E-2A480C64C3E1}"/>
          </ac:spMkLst>
        </pc:spChg>
        <pc:spChg chg="mod">
          <ac:chgData name="Jan Kristiansen" userId="a91fd70066e0f7b6" providerId="LiveId" clId="{39E321EC-2E97-40F7-A074-CC715F16EA2B}" dt="2019-07-30T13:14:57.412" v="1188" actId="207"/>
          <ac:spMkLst>
            <pc:docMk/>
            <pc:sldMk cId="297990806" sldId="544"/>
            <ac:spMk id="58" creationId="{E559D3EA-5F31-4CCF-A86F-3A4C3FA3DE8C}"/>
          </ac:spMkLst>
        </pc:spChg>
        <pc:spChg chg="mod">
          <ac:chgData name="Jan Kristiansen" userId="a91fd70066e0f7b6" providerId="LiveId" clId="{39E321EC-2E97-40F7-A074-CC715F16EA2B}" dt="2019-07-30T13:14:19.524" v="1183" actId="207"/>
          <ac:spMkLst>
            <pc:docMk/>
            <pc:sldMk cId="297990806" sldId="544"/>
            <ac:spMk id="59" creationId="{D100F5F6-E815-48B4-ACEA-28A69A09B378}"/>
          </ac:spMkLst>
        </pc:spChg>
        <pc:spChg chg="mod">
          <ac:chgData name="Jan Kristiansen" userId="a91fd70066e0f7b6" providerId="LiveId" clId="{39E321EC-2E97-40F7-A074-CC715F16EA2B}" dt="2019-07-30T13:14:42.572" v="1186" actId="207"/>
          <ac:spMkLst>
            <pc:docMk/>
            <pc:sldMk cId="297990806" sldId="544"/>
            <ac:spMk id="60" creationId="{F0671BD6-2E03-4BA4-93C2-F3EED95E02BE}"/>
          </ac:spMkLst>
        </pc:spChg>
        <pc:spChg chg="mod">
          <ac:chgData name="Jan Kristiansen" userId="a91fd70066e0f7b6" providerId="LiveId" clId="{39E321EC-2E97-40F7-A074-CC715F16EA2B}" dt="2019-07-30T08:58:19.620" v="42" actId="207"/>
          <ac:spMkLst>
            <pc:docMk/>
            <pc:sldMk cId="297990806" sldId="544"/>
            <ac:spMk id="75" creationId="{22F77B9A-F37F-4F10-A31A-F6553E6CFB53}"/>
          </ac:spMkLst>
        </pc:spChg>
        <pc:spChg chg="mod">
          <ac:chgData name="Jan Kristiansen" userId="a91fd70066e0f7b6" providerId="LiveId" clId="{39E321EC-2E97-40F7-A074-CC715F16EA2B}" dt="2019-07-30T08:58:27.427" v="43" actId="207"/>
          <ac:spMkLst>
            <pc:docMk/>
            <pc:sldMk cId="297990806" sldId="544"/>
            <ac:spMk id="76" creationId="{A9109D89-0430-4BE5-AD0E-4ACDBDCD2A95}"/>
          </ac:spMkLst>
        </pc:spChg>
      </pc:sldChg>
      <pc:sldChg chg="addSp delSp modSp modNotesTx">
        <pc:chgData name="Jan Kristiansen" userId="a91fd70066e0f7b6" providerId="LiveId" clId="{39E321EC-2E97-40F7-A074-CC715F16EA2B}" dt="2019-07-31T14:37:47.135" v="3677" actId="6549"/>
        <pc:sldMkLst>
          <pc:docMk/>
          <pc:sldMk cId="81358383" sldId="545"/>
        </pc:sldMkLst>
        <pc:spChg chg="add">
          <ac:chgData name="Jan Kristiansen" userId="a91fd70066e0f7b6" providerId="LiveId" clId="{39E321EC-2E97-40F7-A074-CC715F16EA2B}" dt="2019-07-30T13:15:04.208" v="1189"/>
          <ac:spMkLst>
            <pc:docMk/>
            <pc:sldMk cId="81358383" sldId="545"/>
            <ac:spMk id="33" creationId="{6D247D00-7118-4C06-94A5-80DC2F5C48A9}"/>
          </ac:spMkLst>
        </pc:spChg>
        <pc:spChg chg="del">
          <ac:chgData name="Jan Kristiansen" userId="a91fd70066e0f7b6" providerId="LiveId" clId="{39E321EC-2E97-40F7-A074-CC715F16EA2B}" dt="2019-07-30T08:58:37.801" v="44" actId="478"/>
          <ac:spMkLst>
            <pc:docMk/>
            <pc:sldMk cId="81358383" sldId="545"/>
            <ac:spMk id="34" creationId="{32C627E9-AFCC-4310-B58D-CF818D37878E}"/>
          </ac:spMkLst>
        </pc:spChg>
        <pc:spChg chg="mod">
          <ac:chgData name="Jan Kristiansen" userId="a91fd70066e0f7b6" providerId="LiveId" clId="{39E321EC-2E97-40F7-A074-CC715F16EA2B}" dt="2019-07-30T13:15:24.073" v="1192" actId="207"/>
          <ac:spMkLst>
            <pc:docMk/>
            <pc:sldMk cId="81358383" sldId="545"/>
            <ac:spMk id="56" creationId="{1FD4831E-D164-4516-B0D2-43947CECBE86}"/>
          </ac:spMkLst>
        </pc:spChg>
        <pc:spChg chg="mod">
          <ac:chgData name="Jan Kristiansen" userId="a91fd70066e0f7b6" providerId="LiveId" clId="{39E321EC-2E97-40F7-A074-CC715F16EA2B}" dt="2019-07-30T13:15:28.831" v="1193" actId="207"/>
          <ac:spMkLst>
            <pc:docMk/>
            <pc:sldMk cId="81358383" sldId="545"/>
            <ac:spMk id="58" creationId="{E559D3EA-5F31-4CCF-A86F-3A4C3FA3DE8C}"/>
          </ac:spMkLst>
        </pc:spChg>
        <pc:spChg chg="mod">
          <ac:chgData name="Jan Kristiansen" userId="a91fd70066e0f7b6" providerId="LiveId" clId="{39E321EC-2E97-40F7-A074-CC715F16EA2B}" dt="2019-07-30T13:15:10.338" v="1190" actId="207"/>
          <ac:spMkLst>
            <pc:docMk/>
            <pc:sldMk cId="81358383" sldId="545"/>
            <ac:spMk id="59" creationId="{D100F5F6-E815-48B4-ACEA-28A69A09B378}"/>
          </ac:spMkLst>
        </pc:spChg>
        <pc:spChg chg="mod">
          <ac:chgData name="Jan Kristiansen" userId="a91fd70066e0f7b6" providerId="LiveId" clId="{39E321EC-2E97-40F7-A074-CC715F16EA2B}" dt="2019-07-30T13:15:14.395" v="1191" actId="207"/>
          <ac:spMkLst>
            <pc:docMk/>
            <pc:sldMk cId="81358383" sldId="545"/>
            <ac:spMk id="60" creationId="{F0671BD6-2E03-4BA4-93C2-F3EED95E02BE}"/>
          </ac:spMkLst>
        </pc:spChg>
        <pc:spChg chg="mod">
          <ac:chgData name="Jan Kristiansen" userId="a91fd70066e0f7b6" providerId="LiveId" clId="{39E321EC-2E97-40F7-A074-CC715F16EA2B}" dt="2019-07-30T08:58:44.162" v="45" actId="207"/>
          <ac:spMkLst>
            <pc:docMk/>
            <pc:sldMk cId="81358383" sldId="545"/>
            <ac:spMk id="75" creationId="{22F77B9A-F37F-4F10-A31A-F6553E6CFB53}"/>
          </ac:spMkLst>
        </pc:spChg>
        <pc:spChg chg="mod">
          <ac:chgData name="Jan Kristiansen" userId="a91fd70066e0f7b6" providerId="LiveId" clId="{39E321EC-2E97-40F7-A074-CC715F16EA2B}" dt="2019-07-30T08:58:51.005" v="46" actId="13926"/>
          <ac:spMkLst>
            <pc:docMk/>
            <pc:sldMk cId="81358383" sldId="545"/>
            <ac:spMk id="76" creationId="{A9109D89-0430-4BE5-AD0E-4ACDBDCD2A95}"/>
          </ac:spMkLst>
        </pc:spChg>
      </pc:sldChg>
      <pc:sldChg chg="addSp delSp modSp modNotesTx">
        <pc:chgData name="Jan Kristiansen" userId="a91fd70066e0f7b6" providerId="LiveId" clId="{39E321EC-2E97-40F7-A074-CC715F16EA2B}" dt="2019-07-31T14:37:55.338" v="3679" actId="20577"/>
        <pc:sldMkLst>
          <pc:docMk/>
          <pc:sldMk cId="621908658" sldId="546"/>
        </pc:sldMkLst>
        <pc:spChg chg="del">
          <ac:chgData name="Jan Kristiansen" userId="a91fd70066e0f7b6" providerId="LiveId" clId="{39E321EC-2E97-40F7-A074-CC715F16EA2B}" dt="2019-07-30T08:59:13.551" v="47" actId="478"/>
          <ac:spMkLst>
            <pc:docMk/>
            <pc:sldMk cId="621908658" sldId="546"/>
            <ac:spMk id="2" creationId="{F1EC7285-A394-4129-9486-2FCC5444C064}"/>
          </ac:spMkLst>
        </pc:spChg>
        <pc:spChg chg="del">
          <ac:chgData name="Jan Kristiansen" userId="a91fd70066e0f7b6" providerId="LiveId" clId="{39E321EC-2E97-40F7-A074-CC715F16EA2B}" dt="2019-07-30T08:59:51.905" v="54" actId="478"/>
          <ac:spMkLst>
            <pc:docMk/>
            <pc:sldMk cId="621908658" sldId="546"/>
            <ac:spMk id="34" creationId="{32C627E9-AFCC-4310-B58D-CF818D37878E}"/>
          </ac:spMkLst>
        </pc:spChg>
        <pc:spChg chg="add">
          <ac:chgData name="Jan Kristiansen" userId="a91fd70066e0f7b6" providerId="LiveId" clId="{39E321EC-2E97-40F7-A074-CC715F16EA2B}" dt="2019-07-30T13:16:02.021" v="1197"/>
          <ac:spMkLst>
            <pc:docMk/>
            <pc:sldMk cId="621908658" sldId="546"/>
            <ac:spMk id="35" creationId="{666663C2-ACB9-4155-B74F-9FC388FFA903}"/>
          </ac:spMkLst>
        </pc:spChg>
        <pc:spChg chg="mod">
          <ac:chgData name="Jan Kristiansen" userId="a91fd70066e0f7b6" providerId="LiveId" clId="{39E321EC-2E97-40F7-A074-CC715F16EA2B}" dt="2019-07-30T13:16:07.033" v="1198" actId="207"/>
          <ac:spMkLst>
            <pc:docMk/>
            <pc:sldMk cId="621908658" sldId="546"/>
            <ac:spMk id="56" creationId="{1FD4831E-D164-4516-B0D2-43947CECBE86}"/>
          </ac:spMkLst>
        </pc:spChg>
        <pc:spChg chg="mod">
          <ac:chgData name="Jan Kristiansen" userId="a91fd70066e0f7b6" providerId="LiveId" clId="{39E321EC-2E97-40F7-A074-CC715F16EA2B}" dt="2019-07-30T13:15:55.640" v="1195" actId="207"/>
          <ac:spMkLst>
            <pc:docMk/>
            <pc:sldMk cId="621908658" sldId="546"/>
            <ac:spMk id="57" creationId="{15C72001-8AC5-46B3-A06E-2A480C64C3E1}"/>
          </ac:spMkLst>
        </pc:spChg>
        <pc:spChg chg="mod">
          <ac:chgData name="Jan Kristiansen" userId="a91fd70066e0f7b6" providerId="LiveId" clId="{39E321EC-2E97-40F7-A074-CC715F16EA2B}" dt="2019-07-30T13:16:11.227" v="1199" actId="207"/>
          <ac:spMkLst>
            <pc:docMk/>
            <pc:sldMk cId="621908658" sldId="546"/>
            <ac:spMk id="58" creationId="{E559D3EA-5F31-4CCF-A86F-3A4C3FA3DE8C}"/>
          </ac:spMkLst>
        </pc:spChg>
        <pc:spChg chg="mod">
          <ac:chgData name="Jan Kristiansen" userId="a91fd70066e0f7b6" providerId="LiveId" clId="{39E321EC-2E97-40F7-A074-CC715F16EA2B}" dt="2019-07-30T13:15:49.167" v="1194" actId="207"/>
          <ac:spMkLst>
            <pc:docMk/>
            <pc:sldMk cId="621908658" sldId="546"/>
            <ac:spMk id="59" creationId="{D100F5F6-E815-48B4-ACEA-28A69A09B378}"/>
          </ac:spMkLst>
        </pc:spChg>
        <pc:spChg chg="mod">
          <ac:chgData name="Jan Kristiansen" userId="a91fd70066e0f7b6" providerId="LiveId" clId="{39E321EC-2E97-40F7-A074-CC715F16EA2B}" dt="2019-07-30T13:15:59.262" v="1196" actId="207"/>
          <ac:spMkLst>
            <pc:docMk/>
            <pc:sldMk cId="621908658" sldId="546"/>
            <ac:spMk id="60" creationId="{F0671BD6-2E03-4BA4-93C2-F3EED95E02BE}"/>
          </ac:spMkLst>
        </pc:spChg>
        <pc:spChg chg="mod">
          <ac:chgData name="Jan Kristiansen" userId="a91fd70066e0f7b6" providerId="LiveId" clId="{39E321EC-2E97-40F7-A074-CC715F16EA2B}" dt="2019-07-30T08:59:19.283" v="51" actId="20577"/>
          <ac:spMkLst>
            <pc:docMk/>
            <pc:sldMk cId="621908658" sldId="546"/>
            <ac:spMk id="74" creationId="{C3DDFFF3-7826-4689-816A-4A1C4E3CD6BD}"/>
          </ac:spMkLst>
        </pc:spChg>
        <pc:spChg chg="mod">
          <ac:chgData name="Jan Kristiansen" userId="a91fd70066e0f7b6" providerId="LiveId" clId="{39E321EC-2E97-40F7-A074-CC715F16EA2B}" dt="2019-07-30T08:59:39.830" v="52" actId="13926"/>
          <ac:spMkLst>
            <pc:docMk/>
            <pc:sldMk cId="621908658" sldId="546"/>
            <ac:spMk id="75" creationId="{22F77B9A-F37F-4F10-A31A-F6553E6CFB53}"/>
          </ac:spMkLst>
        </pc:spChg>
        <pc:spChg chg="mod">
          <ac:chgData name="Jan Kristiansen" userId="a91fd70066e0f7b6" providerId="LiveId" clId="{39E321EC-2E97-40F7-A074-CC715F16EA2B}" dt="2019-07-30T08:59:45.305" v="53" actId="207"/>
          <ac:spMkLst>
            <pc:docMk/>
            <pc:sldMk cId="621908658" sldId="546"/>
            <ac:spMk id="76" creationId="{A9109D89-0430-4BE5-AD0E-4ACDBDCD2A95}"/>
          </ac:spMkLst>
        </pc:spChg>
      </pc:sldChg>
      <pc:sldChg chg="addSp delSp modSp modNotesTx">
        <pc:chgData name="Jan Kristiansen" userId="a91fd70066e0f7b6" providerId="LiveId" clId="{39E321EC-2E97-40F7-A074-CC715F16EA2B}" dt="2019-07-31T14:38:03.384" v="3680" actId="6549"/>
        <pc:sldMkLst>
          <pc:docMk/>
          <pc:sldMk cId="4257433713" sldId="547"/>
        </pc:sldMkLst>
        <pc:spChg chg="del">
          <ac:chgData name="Jan Kristiansen" userId="a91fd70066e0f7b6" providerId="LiveId" clId="{39E321EC-2E97-40F7-A074-CC715F16EA2B}" dt="2019-07-30T09:00:22.308" v="55" actId="478"/>
          <ac:spMkLst>
            <pc:docMk/>
            <pc:sldMk cId="4257433713" sldId="547"/>
            <ac:spMk id="2" creationId="{F1EC7285-A394-4129-9486-2FCC5444C064}"/>
          </ac:spMkLst>
        </pc:spChg>
        <pc:spChg chg="del">
          <ac:chgData name="Jan Kristiansen" userId="a91fd70066e0f7b6" providerId="LiveId" clId="{39E321EC-2E97-40F7-A074-CC715F16EA2B}" dt="2019-07-30T09:00:34.573" v="59" actId="478"/>
          <ac:spMkLst>
            <pc:docMk/>
            <pc:sldMk cId="4257433713" sldId="547"/>
            <ac:spMk id="34" creationId="{32C627E9-AFCC-4310-B58D-CF818D37878E}"/>
          </ac:spMkLst>
        </pc:spChg>
        <pc:spChg chg="add">
          <ac:chgData name="Jan Kristiansen" userId="a91fd70066e0f7b6" providerId="LiveId" clId="{39E321EC-2E97-40F7-A074-CC715F16EA2B}" dt="2019-07-30T13:16:19.464" v="1200"/>
          <ac:spMkLst>
            <pc:docMk/>
            <pc:sldMk cId="4257433713" sldId="547"/>
            <ac:spMk id="36" creationId="{9A28AEAE-602F-48C5-A4F0-CBB962808B9E}"/>
          </ac:spMkLst>
        </pc:spChg>
        <pc:spChg chg="mod">
          <ac:chgData name="Jan Kristiansen" userId="a91fd70066e0f7b6" providerId="LiveId" clId="{39E321EC-2E97-40F7-A074-CC715F16EA2B}" dt="2019-07-30T13:16:52.540" v="1204" actId="207"/>
          <ac:spMkLst>
            <pc:docMk/>
            <pc:sldMk cId="4257433713" sldId="547"/>
            <ac:spMk id="56" creationId="{1FD4831E-D164-4516-B0D2-43947CECBE86}"/>
          </ac:spMkLst>
        </pc:spChg>
        <pc:spChg chg="mod">
          <ac:chgData name="Jan Kristiansen" userId="a91fd70066e0f7b6" providerId="LiveId" clId="{39E321EC-2E97-40F7-A074-CC715F16EA2B}" dt="2019-07-30T13:16:40.825" v="1202" actId="207"/>
          <ac:spMkLst>
            <pc:docMk/>
            <pc:sldMk cId="4257433713" sldId="547"/>
            <ac:spMk id="57" creationId="{15C72001-8AC5-46B3-A06E-2A480C64C3E1}"/>
          </ac:spMkLst>
        </pc:spChg>
        <pc:spChg chg="mod">
          <ac:chgData name="Jan Kristiansen" userId="a91fd70066e0f7b6" providerId="LiveId" clId="{39E321EC-2E97-40F7-A074-CC715F16EA2B}" dt="2019-07-30T13:16:57.294" v="1205" actId="207"/>
          <ac:spMkLst>
            <pc:docMk/>
            <pc:sldMk cId="4257433713" sldId="547"/>
            <ac:spMk id="58" creationId="{E559D3EA-5F31-4CCF-A86F-3A4C3FA3DE8C}"/>
          </ac:spMkLst>
        </pc:spChg>
        <pc:spChg chg="mod">
          <ac:chgData name="Jan Kristiansen" userId="a91fd70066e0f7b6" providerId="LiveId" clId="{39E321EC-2E97-40F7-A074-CC715F16EA2B}" dt="2019-07-30T13:16:26.992" v="1201" actId="207"/>
          <ac:spMkLst>
            <pc:docMk/>
            <pc:sldMk cId="4257433713" sldId="547"/>
            <ac:spMk id="59" creationId="{D100F5F6-E815-48B4-ACEA-28A69A09B378}"/>
          </ac:spMkLst>
        </pc:spChg>
        <pc:spChg chg="mod">
          <ac:chgData name="Jan Kristiansen" userId="a91fd70066e0f7b6" providerId="LiveId" clId="{39E321EC-2E97-40F7-A074-CC715F16EA2B}" dt="2019-07-30T13:16:45.577" v="1203" actId="207"/>
          <ac:spMkLst>
            <pc:docMk/>
            <pc:sldMk cId="4257433713" sldId="547"/>
            <ac:spMk id="60" creationId="{F0671BD6-2E03-4BA4-93C2-F3EED95E02BE}"/>
          </ac:spMkLst>
        </pc:spChg>
        <pc:spChg chg="mod">
          <ac:chgData name="Jan Kristiansen" userId="a91fd70066e0f7b6" providerId="LiveId" clId="{39E321EC-2E97-40F7-A074-CC715F16EA2B}" dt="2019-07-30T09:00:27.136" v="58" actId="20577"/>
          <ac:spMkLst>
            <pc:docMk/>
            <pc:sldMk cId="4257433713" sldId="547"/>
            <ac:spMk id="74" creationId="{C3DDFFF3-7826-4689-816A-4A1C4E3CD6BD}"/>
          </ac:spMkLst>
        </pc:spChg>
        <pc:spChg chg="mod">
          <ac:chgData name="Jan Kristiansen" userId="a91fd70066e0f7b6" providerId="LiveId" clId="{39E321EC-2E97-40F7-A074-CC715F16EA2B}" dt="2019-07-30T09:02:02.115" v="62" actId="207"/>
          <ac:spMkLst>
            <pc:docMk/>
            <pc:sldMk cId="4257433713" sldId="547"/>
            <ac:spMk id="75" creationId="{22F77B9A-F37F-4F10-A31A-F6553E6CFB53}"/>
          </ac:spMkLst>
        </pc:spChg>
        <pc:spChg chg="mod">
          <ac:chgData name="Jan Kristiansen" userId="a91fd70066e0f7b6" providerId="LiveId" clId="{39E321EC-2E97-40F7-A074-CC715F16EA2B}" dt="2019-07-30T09:02:08.068" v="63" actId="207"/>
          <ac:spMkLst>
            <pc:docMk/>
            <pc:sldMk cId="4257433713" sldId="547"/>
            <ac:spMk id="76" creationId="{A9109D89-0430-4BE5-AD0E-4ACDBDCD2A95}"/>
          </ac:spMkLst>
        </pc:spChg>
        <pc:cxnChg chg="add">
          <ac:chgData name="Jan Kristiansen" userId="a91fd70066e0f7b6" providerId="LiveId" clId="{39E321EC-2E97-40F7-A074-CC715F16EA2B}" dt="2019-07-30T09:01:56.240" v="61"/>
          <ac:cxnSpMkLst>
            <pc:docMk/>
            <pc:sldMk cId="4257433713" sldId="547"/>
            <ac:cxnSpMk id="35" creationId="{A1623232-E482-489A-8C22-6F3A42218E6E}"/>
          </ac:cxnSpMkLst>
        </pc:cxnChg>
        <pc:cxnChg chg="del">
          <ac:chgData name="Jan Kristiansen" userId="a91fd70066e0f7b6" providerId="LiveId" clId="{39E321EC-2E97-40F7-A074-CC715F16EA2B}" dt="2019-07-30T09:01:54.631" v="60" actId="478"/>
          <ac:cxnSpMkLst>
            <pc:docMk/>
            <pc:sldMk cId="4257433713" sldId="547"/>
            <ac:cxnSpMk id="49" creationId="{00000000-0000-0000-0000-000000000000}"/>
          </ac:cxnSpMkLst>
        </pc:cxnChg>
      </pc:sldChg>
      <pc:sldChg chg="addSp delSp modSp modNotesTx">
        <pc:chgData name="Jan Kristiansen" userId="a91fd70066e0f7b6" providerId="LiveId" clId="{39E321EC-2E97-40F7-A074-CC715F16EA2B}" dt="2019-07-31T14:38:15.039" v="3681" actId="6549"/>
        <pc:sldMkLst>
          <pc:docMk/>
          <pc:sldMk cId="4238022306" sldId="548"/>
        </pc:sldMkLst>
        <pc:spChg chg="del">
          <ac:chgData name="Jan Kristiansen" userId="a91fd70066e0f7b6" providerId="LiveId" clId="{39E321EC-2E97-40F7-A074-CC715F16EA2B}" dt="2019-07-30T09:02:22.087" v="65" actId="478"/>
          <ac:spMkLst>
            <pc:docMk/>
            <pc:sldMk cId="4238022306" sldId="548"/>
            <ac:spMk id="2" creationId="{F1EC7285-A394-4129-9486-2FCC5444C064}"/>
          </ac:spMkLst>
        </pc:spChg>
        <pc:spChg chg="del">
          <ac:chgData name="Jan Kristiansen" userId="a91fd70066e0f7b6" providerId="LiveId" clId="{39E321EC-2E97-40F7-A074-CC715F16EA2B}" dt="2019-07-30T09:02:16.067" v="64" actId="478"/>
          <ac:spMkLst>
            <pc:docMk/>
            <pc:sldMk cId="4238022306" sldId="548"/>
            <ac:spMk id="34" creationId="{32C627E9-AFCC-4310-B58D-CF818D37878E}"/>
          </ac:spMkLst>
        </pc:spChg>
        <pc:spChg chg="add">
          <ac:chgData name="Jan Kristiansen" userId="a91fd70066e0f7b6" providerId="LiveId" clId="{39E321EC-2E97-40F7-A074-CC715F16EA2B}" dt="2019-07-30T13:17:05.708" v="1206"/>
          <ac:spMkLst>
            <pc:docMk/>
            <pc:sldMk cId="4238022306" sldId="548"/>
            <ac:spMk id="36" creationId="{07B24E48-95F7-467E-96DA-7227D0D16A3A}"/>
          </ac:spMkLst>
        </pc:spChg>
        <pc:spChg chg="mod">
          <ac:chgData name="Jan Kristiansen" userId="a91fd70066e0f7b6" providerId="LiveId" clId="{39E321EC-2E97-40F7-A074-CC715F16EA2B}" dt="2019-07-30T09:03:31.294" v="73" actId="207"/>
          <ac:spMkLst>
            <pc:docMk/>
            <pc:sldMk cId="4238022306" sldId="548"/>
            <ac:spMk id="38" creationId="{64A8974D-3A33-4380-9267-81E805BEB4E5}"/>
          </ac:spMkLst>
        </pc:spChg>
        <pc:spChg chg="mod">
          <ac:chgData name="Jan Kristiansen" userId="a91fd70066e0f7b6" providerId="LiveId" clId="{39E321EC-2E97-40F7-A074-CC715F16EA2B}" dt="2019-07-30T09:03:39.326" v="74" actId="207"/>
          <ac:spMkLst>
            <pc:docMk/>
            <pc:sldMk cId="4238022306" sldId="548"/>
            <ac:spMk id="39" creationId="{50FABC5A-0E98-49B4-BF5B-0182DDB923B3}"/>
          </ac:spMkLst>
        </pc:spChg>
        <pc:spChg chg="mod">
          <ac:chgData name="Jan Kristiansen" userId="a91fd70066e0f7b6" providerId="LiveId" clId="{39E321EC-2E97-40F7-A074-CC715F16EA2B}" dt="2019-07-30T09:04:05.606" v="76" actId="207"/>
          <ac:spMkLst>
            <pc:docMk/>
            <pc:sldMk cId="4238022306" sldId="548"/>
            <ac:spMk id="40" creationId="{760FE3DF-124C-4460-8DCC-2D6CFD5C3EE0}"/>
          </ac:spMkLst>
        </pc:spChg>
        <pc:spChg chg="mod">
          <ac:chgData name="Jan Kristiansen" userId="a91fd70066e0f7b6" providerId="LiveId" clId="{39E321EC-2E97-40F7-A074-CC715F16EA2B}" dt="2019-07-30T09:04:09.841" v="77" actId="207"/>
          <ac:spMkLst>
            <pc:docMk/>
            <pc:sldMk cId="4238022306" sldId="548"/>
            <ac:spMk id="42" creationId="{D8BBF5DE-10D2-4CC0-8301-C8D9609ADBA1}"/>
          </ac:spMkLst>
        </pc:spChg>
        <pc:spChg chg="mod">
          <ac:chgData name="Jan Kristiansen" userId="a91fd70066e0f7b6" providerId="LiveId" clId="{39E321EC-2E97-40F7-A074-CC715F16EA2B}" dt="2019-07-30T13:17:26.955" v="1210" actId="207"/>
          <ac:spMkLst>
            <pc:docMk/>
            <pc:sldMk cId="4238022306" sldId="548"/>
            <ac:spMk id="56" creationId="{1FD4831E-D164-4516-B0D2-43947CECBE86}"/>
          </ac:spMkLst>
        </pc:spChg>
        <pc:spChg chg="mod">
          <ac:chgData name="Jan Kristiansen" userId="a91fd70066e0f7b6" providerId="LiveId" clId="{39E321EC-2E97-40F7-A074-CC715F16EA2B}" dt="2019-07-30T13:17:18.295" v="1208" actId="207"/>
          <ac:spMkLst>
            <pc:docMk/>
            <pc:sldMk cId="4238022306" sldId="548"/>
            <ac:spMk id="57" creationId="{15C72001-8AC5-46B3-A06E-2A480C64C3E1}"/>
          </ac:spMkLst>
        </pc:spChg>
        <pc:spChg chg="mod">
          <ac:chgData name="Jan Kristiansen" userId="a91fd70066e0f7b6" providerId="LiveId" clId="{39E321EC-2E97-40F7-A074-CC715F16EA2B}" dt="2019-07-30T13:17:31.793" v="1211" actId="207"/>
          <ac:spMkLst>
            <pc:docMk/>
            <pc:sldMk cId="4238022306" sldId="548"/>
            <ac:spMk id="58" creationId="{E559D3EA-5F31-4CCF-A86F-3A4C3FA3DE8C}"/>
          </ac:spMkLst>
        </pc:spChg>
        <pc:spChg chg="mod">
          <ac:chgData name="Jan Kristiansen" userId="a91fd70066e0f7b6" providerId="LiveId" clId="{39E321EC-2E97-40F7-A074-CC715F16EA2B}" dt="2019-07-30T13:17:12.063" v="1207" actId="207"/>
          <ac:spMkLst>
            <pc:docMk/>
            <pc:sldMk cId="4238022306" sldId="548"/>
            <ac:spMk id="59" creationId="{D100F5F6-E815-48B4-ACEA-28A69A09B378}"/>
          </ac:spMkLst>
        </pc:spChg>
        <pc:spChg chg="mod">
          <ac:chgData name="Jan Kristiansen" userId="a91fd70066e0f7b6" providerId="LiveId" clId="{39E321EC-2E97-40F7-A074-CC715F16EA2B}" dt="2019-07-30T13:17:22.551" v="1209" actId="207"/>
          <ac:spMkLst>
            <pc:docMk/>
            <pc:sldMk cId="4238022306" sldId="548"/>
            <ac:spMk id="60" creationId="{F0671BD6-2E03-4BA4-93C2-F3EED95E02BE}"/>
          </ac:spMkLst>
        </pc:spChg>
        <pc:spChg chg="mod">
          <ac:chgData name="Jan Kristiansen" userId="a91fd70066e0f7b6" providerId="LiveId" clId="{39E321EC-2E97-40F7-A074-CC715F16EA2B}" dt="2019-07-30T09:02:26.165" v="68" actId="20577"/>
          <ac:spMkLst>
            <pc:docMk/>
            <pc:sldMk cId="4238022306" sldId="548"/>
            <ac:spMk id="74" creationId="{C3DDFFF3-7826-4689-816A-4A1C4E3CD6BD}"/>
          </ac:spMkLst>
        </pc:spChg>
        <pc:spChg chg="mod">
          <ac:chgData name="Jan Kristiansen" userId="a91fd70066e0f7b6" providerId="LiveId" clId="{39E321EC-2E97-40F7-A074-CC715F16EA2B}" dt="2019-07-30T09:04:46.609" v="80" actId="207"/>
          <ac:spMkLst>
            <pc:docMk/>
            <pc:sldMk cId="4238022306" sldId="548"/>
            <ac:spMk id="75" creationId="{22F77B9A-F37F-4F10-A31A-F6553E6CFB53}"/>
          </ac:spMkLst>
        </pc:spChg>
        <pc:spChg chg="mod">
          <ac:chgData name="Jan Kristiansen" userId="a91fd70066e0f7b6" providerId="LiveId" clId="{39E321EC-2E97-40F7-A074-CC715F16EA2B}" dt="2019-07-30T09:04:51.728" v="81" actId="207"/>
          <ac:spMkLst>
            <pc:docMk/>
            <pc:sldMk cId="4238022306" sldId="548"/>
            <ac:spMk id="76" creationId="{A9109D89-0430-4BE5-AD0E-4ACDBDCD2A95}"/>
          </ac:spMkLst>
        </pc:spChg>
        <pc:cxnChg chg="add">
          <ac:chgData name="Jan Kristiansen" userId="a91fd70066e0f7b6" providerId="LiveId" clId="{39E321EC-2E97-40F7-A074-CC715F16EA2B}" dt="2019-07-30T09:04:33.967" v="79"/>
          <ac:cxnSpMkLst>
            <pc:docMk/>
            <pc:sldMk cId="4238022306" sldId="548"/>
            <ac:cxnSpMk id="35" creationId="{3E2C8692-33B0-42C1-86EE-C3A309DD8B0F}"/>
          </ac:cxnSpMkLst>
        </pc:cxnChg>
        <pc:cxnChg chg="del">
          <ac:chgData name="Jan Kristiansen" userId="a91fd70066e0f7b6" providerId="LiveId" clId="{39E321EC-2E97-40F7-A074-CC715F16EA2B}" dt="2019-07-30T09:04:32.686" v="78" actId="478"/>
          <ac:cxnSpMkLst>
            <pc:docMk/>
            <pc:sldMk cId="4238022306" sldId="548"/>
            <ac:cxnSpMk id="49" creationId="{00000000-0000-0000-0000-000000000000}"/>
          </ac:cxnSpMkLst>
        </pc:cxnChg>
      </pc:sldChg>
      <pc:sldChg chg="addSp delSp modSp modNotesTx">
        <pc:chgData name="Jan Kristiansen" userId="a91fd70066e0f7b6" providerId="LiveId" clId="{39E321EC-2E97-40F7-A074-CC715F16EA2B}" dt="2019-07-31T14:38:27.124" v="3682" actId="6549"/>
        <pc:sldMkLst>
          <pc:docMk/>
          <pc:sldMk cId="178668316" sldId="549"/>
        </pc:sldMkLst>
        <pc:spChg chg="del">
          <ac:chgData name="Jan Kristiansen" userId="a91fd70066e0f7b6" providerId="LiveId" clId="{39E321EC-2E97-40F7-A074-CC715F16EA2B}" dt="2019-07-30T09:05:09.742" v="82" actId="478"/>
          <ac:spMkLst>
            <pc:docMk/>
            <pc:sldMk cId="178668316" sldId="549"/>
            <ac:spMk id="2" creationId="{F1EC7285-A394-4129-9486-2FCC5444C064}"/>
          </ac:spMkLst>
        </pc:spChg>
        <pc:spChg chg="del">
          <ac:chgData name="Jan Kristiansen" userId="a91fd70066e0f7b6" providerId="LiveId" clId="{39E321EC-2E97-40F7-A074-CC715F16EA2B}" dt="2019-07-30T09:06:11.030" v="94" actId="478"/>
          <ac:spMkLst>
            <pc:docMk/>
            <pc:sldMk cId="178668316" sldId="549"/>
            <ac:spMk id="34" creationId="{32C627E9-AFCC-4310-B58D-CF818D37878E}"/>
          </ac:spMkLst>
        </pc:spChg>
        <pc:spChg chg="add">
          <ac:chgData name="Jan Kristiansen" userId="a91fd70066e0f7b6" providerId="LiveId" clId="{39E321EC-2E97-40F7-A074-CC715F16EA2B}" dt="2019-07-30T13:17:36.932" v="1212"/>
          <ac:spMkLst>
            <pc:docMk/>
            <pc:sldMk cId="178668316" sldId="549"/>
            <ac:spMk id="35" creationId="{98413530-CDB9-4A72-B3BE-9FB22447D6EB}"/>
          </ac:spMkLst>
        </pc:spChg>
        <pc:spChg chg="mod">
          <ac:chgData name="Jan Kristiansen" userId="a91fd70066e0f7b6" providerId="LiveId" clId="{39E321EC-2E97-40F7-A074-CC715F16EA2B}" dt="2019-07-30T09:05:48.476" v="90" actId="207"/>
          <ac:spMkLst>
            <pc:docMk/>
            <pc:sldMk cId="178668316" sldId="549"/>
            <ac:spMk id="38" creationId="{64A8974D-3A33-4380-9267-81E805BEB4E5}"/>
          </ac:spMkLst>
        </pc:spChg>
        <pc:spChg chg="mod">
          <ac:chgData name="Jan Kristiansen" userId="a91fd70066e0f7b6" providerId="LiveId" clId="{39E321EC-2E97-40F7-A074-CC715F16EA2B}" dt="2019-07-30T09:05:54.642" v="91" actId="207"/>
          <ac:spMkLst>
            <pc:docMk/>
            <pc:sldMk cId="178668316" sldId="549"/>
            <ac:spMk id="39" creationId="{50FABC5A-0E98-49B4-BF5B-0182DDB923B3}"/>
          </ac:spMkLst>
        </pc:spChg>
        <pc:spChg chg="mod">
          <ac:chgData name="Jan Kristiansen" userId="a91fd70066e0f7b6" providerId="LiveId" clId="{39E321EC-2E97-40F7-A074-CC715F16EA2B}" dt="2019-07-30T09:06:00.121" v="92" actId="207"/>
          <ac:spMkLst>
            <pc:docMk/>
            <pc:sldMk cId="178668316" sldId="549"/>
            <ac:spMk id="40" creationId="{760FE3DF-124C-4460-8DCC-2D6CFD5C3EE0}"/>
          </ac:spMkLst>
        </pc:spChg>
        <pc:spChg chg="mod">
          <ac:chgData name="Jan Kristiansen" userId="a91fd70066e0f7b6" providerId="LiveId" clId="{39E321EC-2E97-40F7-A074-CC715F16EA2B}" dt="2019-07-30T09:06:03.746" v="93" actId="207"/>
          <ac:spMkLst>
            <pc:docMk/>
            <pc:sldMk cId="178668316" sldId="549"/>
            <ac:spMk id="42" creationId="{D8BBF5DE-10D2-4CC0-8301-C8D9609ADBA1}"/>
          </ac:spMkLst>
        </pc:spChg>
        <pc:spChg chg="mod">
          <ac:chgData name="Jan Kristiansen" userId="a91fd70066e0f7b6" providerId="LiveId" clId="{39E321EC-2E97-40F7-A074-CC715F16EA2B}" dt="2019-07-30T13:17:59.234" v="1216" actId="207"/>
          <ac:spMkLst>
            <pc:docMk/>
            <pc:sldMk cId="178668316" sldId="549"/>
            <ac:spMk id="56" creationId="{1FD4831E-D164-4516-B0D2-43947CECBE86}"/>
          </ac:spMkLst>
        </pc:spChg>
        <pc:spChg chg="mod">
          <ac:chgData name="Jan Kristiansen" userId="a91fd70066e0f7b6" providerId="LiveId" clId="{39E321EC-2E97-40F7-A074-CC715F16EA2B}" dt="2019-07-30T13:17:48.366" v="1214" actId="207"/>
          <ac:spMkLst>
            <pc:docMk/>
            <pc:sldMk cId="178668316" sldId="549"/>
            <ac:spMk id="57" creationId="{15C72001-8AC5-46B3-A06E-2A480C64C3E1}"/>
          </ac:spMkLst>
        </pc:spChg>
        <pc:spChg chg="mod">
          <ac:chgData name="Jan Kristiansen" userId="a91fd70066e0f7b6" providerId="LiveId" clId="{39E321EC-2E97-40F7-A074-CC715F16EA2B}" dt="2019-07-30T13:18:04.649" v="1217" actId="207"/>
          <ac:spMkLst>
            <pc:docMk/>
            <pc:sldMk cId="178668316" sldId="549"/>
            <ac:spMk id="58" creationId="{E559D3EA-5F31-4CCF-A86F-3A4C3FA3DE8C}"/>
          </ac:spMkLst>
        </pc:spChg>
        <pc:spChg chg="mod">
          <ac:chgData name="Jan Kristiansen" userId="a91fd70066e0f7b6" providerId="LiveId" clId="{39E321EC-2E97-40F7-A074-CC715F16EA2B}" dt="2019-07-30T13:17:42.293" v="1213" actId="207"/>
          <ac:spMkLst>
            <pc:docMk/>
            <pc:sldMk cId="178668316" sldId="549"/>
            <ac:spMk id="59" creationId="{D100F5F6-E815-48B4-ACEA-28A69A09B378}"/>
          </ac:spMkLst>
        </pc:spChg>
        <pc:spChg chg="mod">
          <ac:chgData name="Jan Kristiansen" userId="a91fd70066e0f7b6" providerId="LiveId" clId="{39E321EC-2E97-40F7-A074-CC715F16EA2B}" dt="2019-07-30T13:17:54.969" v="1215" actId="207"/>
          <ac:spMkLst>
            <pc:docMk/>
            <pc:sldMk cId="178668316" sldId="549"/>
            <ac:spMk id="60" creationId="{F0671BD6-2E03-4BA4-93C2-F3EED95E02BE}"/>
          </ac:spMkLst>
        </pc:spChg>
        <pc:spChg chg="mod">
          <ac:chgData name="Jan Kristiansen" userId="a91fd70066e0f7b6" providerId="LiveId" clId="{39E321EC-2E97-40F7-A074-CC715F16EA2B}" dt="2019-07-30T09:05:14.023" v="85" actId="20577"/>
          <ac:spMkLst>
            <pc:docMk/>
            <pc:sldMk cId="178668316" sldId="549"/>
            <ac:spMk id="74" creationId="{C3DDFFF3-7826-4689-816A-4A1C4E3CD6BD}"/>
          </ac:spMkLst>
        </pc:spChg>
        <pc:spChg chg="mod">
          <ac:chgData name="Jan Kristiansen" userId="a91fd70066e0f7b6" providerId="LiveId" clId="{39E321EC-2E97-40F7-A074-CC715F16EA2B}" dt="2019-07-30T09:06:25.873" v="95" actId="207"/>
          <ac:spMkLst>
            <pc:docMk/>
            <pc:sldMk cId="178668316" sldId="549"/>
            <ac:spMk id="75" creationId="{22F77B9A-F37F-4F10-A31A-F6553E6CFB53}"/>
          </ac:spMkLst>
        </pc:spChg>
        <pc:spChg chg="mod">
          <ac:chgData name="Jan Kristiansen" userId="a91fd70066e0f7b6" providerId="LiveId" clId="{39E321EC-2E97-40F7-A074-CC715F16EA2B}" dt="2019-07-30T09:06:31.294" v="96" actId="207"/>
          <ac:spMkLst>
            <pc:docMk/>
            <pc:sldMk cId="178668316" sldId="549"/>
            <ac:spMk id="76" creationId="{A9109D89-0430-4BE5-AD0E-4ACDBDCD2A95}"/>
          </ac:spMkLst>
        </pc:spChg>
      </pc:sldChg>
      <pc:sldChg chg="addSp delSp modSp modNotesTx">
        <pc:chgData name="Jan Kristiansen" userId="a91fd70066e0f7b6" providerId="LiveId" clId="{39E321EC-2E97-40F7-A074-CC715F16EA2B}" dt="2019-07-31T14:38:45.053" v="3683" actId="6549"/>
        <pc:sldMkLst>
          <pc:docMk/>
          <pc:sldMk cId="3012554291" sldId="550"/>
        </pc:sldMkLst>
        <pc:spChg chg="del">
          <ac:chgData name="Jan Kristiansen" userId="a91fd70066e0f7b6" providerId="LiveId" clId="{39E321EC-2E97-40F7-A074-CC715F16EA2B}" dt="2019-07-30T09:08:07.637" v="113" actId="478"/>
          <ac:spMkLst>
            <pc:docMk/>
            <pc:sldMk cId="3012554291" sldId="550"/>
            <ac:spMk id="34" creationId="{32C627E9-AFCC-4310-B58D-CF818D37878E}"/>
          </ac:spMkLst>
        </pc:spChg>
        <pc:spChg chg="add">
          <ac:chgData name="Jan Kristiansen" userId="a91fd70066e0f7b6" providerId="LiveId" clId="{39E321EC-2E97-40F7-A074-CC715F16EA2B}" dt="2019-07-30T13:18:08.615" v="1218"/>
          <ac:spMkLst>
            <pc:docMk/>
            <pc:sldMk cId="3012554291" sldId="550"/>
            <ac:spMk id="35" creationId="{7D9788F5-8E7C-4703-A496-956DE608EEA3}"/>
          </ac:spMkLst>
        </pc:spChg>
        <pc:spChg chg="mod">
          <ac:chgData name="Jan Kristiansen" userId="a91fd70066e0f7b6" providerId="LiveId" clId="{39E321EC-2E97-40F7-A074-CC715F16EA2B}" dt="2019-07-30T09:07:51.388" v="109" actId="207"/>
          <ac:spMkLst>
            <pc:docMk/>
            <pc:sldMk cId="3012554291" sldId="550"/>
            <ac:spMk id="38" creationId="{64A8974D-3A33-4380-9267-81E805BEB4E5}"/>
          </ac:spMkLst>
        </pc:spChg>
        <pc:spChg chg="mod">
          <ac:chgData name="Jan Kristiansen" userId="a91fd70066e0f7b6" providerId="LiveId" clId="{39E321EC-2E97-40F7-A074-CC715F16EA2B}" dt="2019-07-30T09:07:55.107" v="110" actId="207"/>
          <ac:spMkLst>
            <pc:docMk/>
            <pc:sldMk cId="3012554291" sldId="550"/>
            <ac:spMk id="39" creationId="{50FABC5A-0E98-49B4-BF5B-0182DDB923B3}"/>
          </ac:spMkLst>
        </pc:spChg>
        <pc:spChg chg="mod">
          <ac:chgData name="Jan Kristiansen" userId="a91fd70066e0f7b6" providerId="LiveId" clId="{39E321EC-2E97-40F7-A074-CC715F16EA2B}" dt="2019-07-30T09:07:59.606" v="111" actId="207"/>
          <ac:spMkLst>
            <pc:docMk/>
            <pc:sldMk cId="3012554291" sldId="550"/>
            <ac:spMk id="40" creationId="{760FE3DF-124C-4460-8DCC-2D6CFD5C3EE0}"/>
          </ac:spMkLst>
        </pc:spChg>
        <pc:spChg chg="mod">
          <ac:chgData name="Jan Kristiansen" userId="a91fd70066e0f7b6" providerId="LiveId" clId="{39E321EC-2E97-40F7-A074-CC715F16EA2B}" dt="2019-07-30T09:08:04.231" v="112" actId="207"/>
          <ac:spMkLst>
            <pc:docMk/>
            <pc:sldMk cId="3012554291" sldId="550"/>
            <ac:spMk id="42" creationId="{D8BBF5DE-10D2-4CC0-8301-C8D9609ADBA1}"/>
          </ac:spMkLst>
        </pc:spChg>
        <pc:spChg chg="mod">
          <ac:chgData name="Jan Kristiansen" userId="a91fd70066e0f7b6" providerId="LiveId" clId="{39E321EC-2E97-40F7-A074-CC715F16EA2B}" dt="2019-07-30T13:18:38.032" v="1222" actId="207"/>
          <ac:spMkLst>
            <pc:docMk/>
            <pc:sldMk cId="3012554291" sldId="550"/>
            <ac:spMk id="56" creationId="{1FD4831E-D164-4516-B0D2-43947CECBE86}"/>
          </ac:spMkLst>
        </pc:spChg>
        <pc:spChg chg="mod">
          <ac:chgData name="Jan Kristiansen" userId="a91fd70066e0f7b6" providerId="LiveId" clId="{39E321EC-2E97-40F7-A074-CC715F16EA2B}" dt="2019-07-30T13:18:24.218" v="1220" actId="207"/>
          <ac:spMkLst>
            <pc:docMk/>
            <pc:sldMk cId="3012554291" sldId="550"/>
            <ac:spMk id="57" creationId="{15C72001-8AC5-46B3-A06E-2A480C64C3E1}"/>
          </ac:spMkLst>
        </pc:spChg>
        <pc:spChg chg="mod">
          <ac:chgData name="Jan Kristiansen" userId="a91fd70066e0f7b6" providerId="LiveId" clId="{39E321EC-2E97-40F7-A074-CC715F16EA2B}" dt="2019-07-30T13:18:44.991" v="1223" actId="207"/>
          <ac:spMkLst>
            <pc:docMk/>
            <pc:sldMk cId="3012554291" sldId="550"/>
            <ac:spMk id="58" creationId="{E559D3EA-5F31-4CCF-A86F-3A4C3FA3DE8C}"/>
          </ac:spMkLst>
        </pc:spChg>
        <pc:spChg chg="mod">
          <ac:chgData name="Jan Kristiansen" userId="a91fd70066e0f7b6" providerId="LiveId" clId="{39E321EC-2E97-40F7-A074-CC715F16EA2B}" dt="2019-07-30T13:18:16.996" v="1219" actId="207"/>
          <ac:spMkLst>
            <pc:docMk/>
            <pc:sldMk cId="3012554291" sldId="550"/>
            <ac:spMk id="59" creationId="{D100F5F6-E815-48B4-ACEA-28A69A09B378}"/>
          </ac:spMkLst>
        </pc:spChg>
        <pc:spChg chg="mod">
          <ac:chgData name="Jan Kristiansen" userId="a91fd70066e0f7b6" providerId="LiveId" clId="{39E321EC-2E97-40F7-A074-CC715F16EA2B}" dt="2019-07-30T13:18:31.191" v="1221" actId="207"/>
          <ac:spMkLst>
            <pc:docMk/>
            <pc:sldMk cId="3012554291" sldId="550"/>
            <ac:spMk id="60" creationId="{F0671BD6-2E03-4BA4-93C2-F3EED95E02BE}"/>
          </ac:spMkLst>
        </pc:spChg>
        <pc:spChg chg="mod">
          <ac:chgData name="Jan Kristiansen" userId="a91fd70066e0f7b6" providerId="LiveId" clId="{39E321EC-2E97-40F7-A074-CC715F16EA2B}" dt="2019-07-30T09:08:24.295" v="116" actId="207"/>
          <ac:spMkLst>
            <pc:docMk/>
            <pc:sldMk cId="3012554291" sldId="550"/>
            <ac:spMk id="75" creationId="{22F77B9A-F37F-4F10-A31A-F6553E6CFB53}"/>
          </ac:spMkLst>
        </pc:spChg>
        <pc:spChg chg="mod">
          <ac:chgData name="Jan Kristiansen" userId="a91fd70066e0f7b6" providerId="LiveId" clId="{39E321EC-2E97-40F7-A074-CC715F16EA2B}" dt="2019-07-30T09:08:28.892" v="117" actId="207"/>
          <ac:spMkLst>
            <pc:docMk/>
            <pc:sldMk cId="3012554291" sldId="550"/>
            <ac:spMk id="76" creationId="{A9109D89-0430-4BE5-AD0E-4ACDBDCD2A95}"/>
          </ac:spMkLst>
        </pc:spChg>
        <pc:cxnChg chg="add">
          <ac:chgData name="Jan Kristiansen" userId="a91fd70066e0f7b6" providerId="LiveId" clId="{39E321EC-2E97-40F7-A074-CC715F16EA2B}" dt="2019-07-30T09:08:14.543" v="115"/>
          <ac:cxnSpMkLst>
            <pc:docMk/>
            <pc:sldMk cId="3012554291" sldId="550"/>
            <ac:cxnSpMk id="33" creationId="{259D39D7-E4BA-48A6-A876-181DD2C0FFFA}"/>
          </ac:cxnSpMkLst>
        </pc:cxnChg>
        <pc:cxnChg chg="del">
          <ac:chgData name="Jan Kristiansen" userId="a91fd70066e0f7b6" providerId="LiveId" clId="{39E321EC-2E97-40F7-A074-CC715F16EA2B}" dt="2019-07-30T09:08:13.324" v="114" actId="478"/>
          <ac:cxnSpMkLst>
            <pc:docMk/>
            <pc:sldMk cId="3012554291" sldId="550"/>
            <ac:cxnSpMk id="49" creationId="{00000000-0000-0000-0000-000000000000}"/>
          </ac:cxnSpMkLst>
        </pc:cxnChg>
      </pc:sldChg>
      <pc:sldChg chg="addSp delSp modSp modNotesTx">
        <pc:chgData name="Jan Kristiansen" userId="a91fd70066e0f7b6" providerId="LiveId" clId="{39E321EC-2E97-40F7-A074-CC715F16EA2B}" dt="2019-07-31T14:38:53.083" v="3684" actId="6549"/>
        <pc:sldMkLst>
          <pc:docMk/>
          <pc:sldMk cId="962986647" sldId="551"/>
        </pc:sldMkLst>
        <pc:spChg chg="add">
          <ac:chgData name="Jan Kristiansen" userId="a91fd70066e0f7b6" providerId="LiveId" clId="{39E321EC-2E97-40F7-A074-CC715F16EA2B}" dt="2019-07-30T13:19:01.162" v="1224"/>
          <ac:spMkLst>
            <pc:docMk/>
            <pc:sldMk cId="962986647" sldId="551"/>
            <ac:spMk id="33" creationId="{673B718B-2B87-458F-ABB0-9FB165F6DB8B}"/>
          </ac:spMkLst>
        </pc:spChg>
        <pc:spChg chg="del">
          <ac:chgData name="Jan Kristiansen" userId="a91fd70066e0f7b6" providerId="LiveId" clId="{39E321EC-2E97-40F7-A074-CC715F16EA2B}" dt="2019-07-30T09:08:46.940" v="118" actId="478"/>
          <ac:spMkLst>
            <pc:docMk/>
            <pc:sldMk cId="962986647" sldId="551"/>
            <ac:spMk id="34" creationId="{32C627E9-AFCC-4310-B58D-CF818D37878E}"/>
          </ac:spMkLst>
        </pc:spChg>
        <pc:spChg chg="mod">
          <ac:chgData name="Jan Kristiansen" userId="a91fd70066e0f7b6" providerId="LiveId" clId="{39E321EC-2E97-40F7-A074-CC715F16EA2B}" dt="2019-07-30T09:09:36.608" v="125" actId="207"/>
          <ac:spMkLst>
            <pc:docMk/>
            <pc:sldMk cId="962986647" sldId="551"/>
            <ac:spMk id="38" creationId="{64A8974D-3A33-4380-9267-81E805BEB4E5}"/>
          </ac:spMkLst>
        </pc:spChg>
        <pc:spChg chg="mod">
          <ac:chgData name="Jan Kristiansen" userId="a91fd70066e0f7b6" providerId="LiveId" clId="{39E321EC-2E97-40F7-A074-CC715F16EA2B}" dt="2019-07-30T09:09:41.254" v="126" actId="207"/>
          <ac:spMkLst>
            <pc:docMk/>
            <pc:sldMk cId="962986647" sldId="551"/>
            <ac:spMk id="39" creationId="{50FABC5A-0E98-49B4-BF5B-0182DDB923B3}"/>
          </ac:spMkLst>
        </pc:spChg>
        <pc:spChg chg="mod">
          <ac:chgData name="Jan Kristiansen" userId="a91fd70066e0f7b6" providerId="LiveId" clId="{39E321EC-2E97-40F7-A074-CC715F16EA2B}" dt="2019-07-30T09:09:46.300" v="127" actId="207"/>
          <ac:spMkLst>
            <pc:docMk/>
            <pc:sldMk cId="962986647" sldId="551"/>
            <ac:spMk id="40" creationId="{760FE3DF-124C-4460-8DCC-2D6CFD5C3EE0}"/>
          </ac:spMkLst>
        </pc:spChg>
        <pc:spChg chg="mod">
          <ac:chgData name="Jan Kristiansen" userId="a91fd70066e0f7b6" providerId="LiveId" clId="{39E321EC-2E97-40F7-A074-CC715F16EA2B}" dt="2019-07-30T09:09:50.978" v="128" actId="207"/>
          <ac:spMkLst>
            <pc:docMk/>
            <pc:sldMk cId="962986647" sldId="551"/>
            <ac:spMk id="42" creationId="{D8BBF5DE-10D2-4CC0-8301-C8D9609ADBA1}"/>
          </ac:spMkLst>
        </pc:spChg>
        <pc:spChg chg="mod">
          <ac:chgData name="Jan Kristiansen" userId="a91fd70066e0f7b6" providerId="LiveId" clId="{39E321EC-2E97-40F7-A074-CC715F16EA2B}" dt="2019-07-30T13:19:27.399" v="1228" actId="207"/>
          <ac:spMkLst>
            <pc:docMk/>
            <pc:sldMk cId="962986647" sldId="551"/>
            <ac:spMk id="56" creationId="{1FD4831E-D164-4516-B0D2-43947CECBE86}"/>
          </ac:spMkLst>
        </pc:spChg>
        <pc:spChg chg="mod">
          <ac:chgData name="Jan Kristiansen" userId="a91fd70066e0f7b6" providerId="LiveId" clId="{39E321EC-2E97-40F7-A074-CC715F16EA2B}" dt="2019-07-30T13:19:14.852" v="1226" actId="207"/>
          <ac:spMkLst>
            <pc:docMk/>
            <pc:sldMk cId="962986647" sldId="551"/>
            <ac:spMk id="57" creationId="{15C72001-8AC5-46B3-A06E-2A480C64C3E1}"/>
          </ac:spMkLst>
        </pc:spChg>
        <pc:spChg chg="mod">
          <ac:chgData name="Jan Kristiansen" userId="a91fd70066e0f7b6" providerId="LiveId" clId="{39E321EC-2E97-40F7-A074-CC715F16EA2B}" dt="2019-07-30T13:19:33.377" v="1229" actId="207"/>
          <ac:spMkLst>
            <pc:docMk/>
            <pc:sldMk cId="962986647" sldId="551"/>
            <ac:spMk id="58" creationId="{E559D3EA-5F31-4CCF-A86F-3A4C3FA3DE8C}"/>
          </ac:spMkLst>
        </pc:spChg>
        <pc:spChg chg="mod">
          <ac:chgData name="Jan Kristiansen" userId="a91fd70066e0f7b6" providerId="LiveId" clId="{39E321EC-2E97-40F7-A074-CC715F16EA2B}" dt="2019-07-30T13:19:07.050" v="1225" actId="207"/>
          <ac:spMkLst>
            <pc:docMk/>
            <pc:sldMk cId="962986647" sldId="551"/>
            <ac:spMk id="59" creationId="{D100F5F6-E815-48B4-ACEA-28A69A09B378}"/>
          </ac:spMkLst>
        </pc:spChg>
        <pc:spChg chg="mod">
          <ac:chgData name="Jan Kristiansen" userId="a91fd70066e0f7b6" providerId="LiveId" clId="{39E321EC-2E97-40F7-A074-CC715F16EA2B}" dt="2019-07-30T13:19:21.194" v="1227" actId="207"/>
          <ac:spMkLst>
            <pc:docMk/>
            <pc:sldMk cId="962986647" sldId="551"/>
            <ac:spMk id="60" creationId="{F0671BD6-2E03-4BA4-93C2-F3EED95E02BE}"/>
          </ac:spMkLst>
        </pc:spChg>
        <pc:spChg chg="mod">
          <ac:chgData name="Jan Kristiansen" userId="a91fd70066e0f7b6" providerId="LiveId" clId="{39E321EC-2E97-40F7-A074-CC715F16EA2B}" dt="2019-07-30T09:09:22.225" v="123" actId="207"/>
          <ac:spMkLst>
            <pc:docMk/>
            <pc:sldMk cId="962986647" sldId="551"/>
            <ac:spMk id="75" creationId="{22F77B9A-F37F-4F10-A31A-F6553E6CFB53}"/>
          </ac:spMkLst>
        </pc:spChg>
        <pc:spChg chg="mod">
          <ac:chgData name="Jan Kristiansen" userId="a91fd70066e0f7b6" providerId="LiveId" clId="{39E321EC-2E97-40F7-A074-CC715F16EA2B}" dt="2019-07-30T09:09:26.707" v="124" actId="207"/>
          <ac:spMkLst>
            <pc:docMk/>
            <pc:sldMk cId="962986647" sldId="551"/>
            <ac:spMk id="76" creationId="{A9109D89-0430-4BE5-AD0E-4ACDBDCD2A95}"/>
          </ac:spMkLst>
        </pc:spChg>
      </pc:sldChg>
      <pc:sldChg chg="addSp delSp modSp modNotesTx">
        <pc:chgData name="Jan Kristiansen" userId="a91fd70066e0f7b6" providerId="LiveId" clId="{39E321EC-2E97-40F7-A074-CC715F16EA2B}" dt="2019-07-31T14:39:00.536" v="3686" actId="20577"/>
        <pc:sldMkLst>
          <pc:docMk/>
          <pc:sldMk cId="1501632978" sldId="552"/>
        </pc:sldMkLst>
        <pc:spChg chg="del">
          <ac:chgData name="Jan Kristiansen" userId="a91fd70066e0f7b6" providerId="LiveId" clId="{39E321EC-2E97-40F7-A074-CC715F16EA2B}" dt="2019-07-30T09:10:00.722" v="129" actId="478"/>
          <ac:spMkLst>
            <pc:docMk/>
            <pc:sldMk cId="1501632978" sldId="552"/>
            <ac:spMk id="34" creationId="{32C627E9-AFCC-4310-B58D-CF818D37878E}"/>
          </ac:spMkLst>
        </pc:spChg>
        <pc:spChg chg="add">
          <ac:chgData name="Jan Kristiansen" userId="a91fd70066e0f7b6" providerId="LiveId" clId="{39E321EC-2E97-40F7-A074-CC715F16EA2B}" dt="2019-07-30T13:19:47.955" v="1230"/>
          <ac:spMkLst>
            <pc:docMk/>
            <pc:sldMk cId="1501632978" sldId="552"/>
            <ac:spMk id="35" creationId="{DF520E9D-BB83-4B73-9455-4CC38A66BCB2}"/>
          </ac:spMkLst>
        </pc:spChg>
        <pc:spChg chg="mod">
          <ac:chgData name="Jan Kristiansen" userId="a91fd70066e0f7b6" providerId="LiveId" clId="{39E321EC-2E97-40F7-A074-CC715F16EA2B}" dt="2019-07-30T09:10:57.370" v="138" actId="207"/>
          <ac:spMkLst>
            <pc:docMk/>
            <pc:sldMk cId="1501632978" sldId="552"/>
            <ac:spMk id="38" creationId="{64A8974D-3A33-4380-9267-81E805BEB4E5}"/>
          </ac:spMkLst>
        </pc:spChg>
        <pc:spChg chg="mod">
          <ac:chgData name="Jan Kristiansen" userId="a91fd70066e0f7b6" providerId="LiveId" clId="{39E321EC-2E97-40F7-A074-CC715F16EA2B}" dt="2019-07-30T09:11:02.063" v="139" actId="207"/>
          <ac:spMkLst>
            <pc:docMk/>
            <pc:sldMk cId="1501632978" sldId="552"/>
            <ac:spMk id="39" creationId="{50FABC5A-0E98-49B4-BF5B-0182DDB923B3}"/>
          </ac:spMkLst>
        </pc:spChg>
        <pc:spChg chg="mod">
          <ac:chgData name="Jan Kristiansen" userId="a91fd70066e0f7b6" providerId="LiveId" clId="{39E321EC-2E97-40F7-A074-CC715F16EA2B}" dt="2019-07-30T09:11:07.391" v="140" actId="207"/>
          <ac:spMkLst>
            <pc:docMk/>
            <pc:sldMk cId="1501632978" sldId="552"/>
            <ac:spMk id="40" creationId="{760FE3DF-124C-4460-8DCC-2D6CFD5C3EE0}"/>
          </ac:spMkLst>
        </pc:spChg>
        <pc:spChg chg="mod">
          <ac:chgData name="Jan Kristiansen" userId="a91fd70066e0f7b6" providerId="LiveId" clId="{39E321EC-2E97-40F7-A074-CC715F16EA2B}" dt="2019-07-30T09:11:16.212" v="141" actId="207"/>
          <ac:spMkLst>
            <pc:docMk/>
            <pc:sldMk cId="1501632978" sldId="552"/>
            <ac:spMk id="42" creationId="{D8BBF5DE-10D2-4CC0-8301-C8D9609ADBA1}"/>
          </ac:spMkLst>
        </pc:spChg>
        <pc:spChg chg="mod">
          <ac:chgData name="Jan Kristiansen" userId="a91fd70066e0f7b6" providerId="LiveId" clId="{39E321EC-2E97-40F7-A074-CC715F16EA2B}" dt="2019-07-30T13:20:09.901" v="1234" actId="207"/>
          <ac:spMkLst>
            <pc:docMk/>
            <pc:sldMk cId="1501632978" sldId="552"/>
            <ac:spMk id="56" creationId="{1FD4831E-D164-4516-B0D2-43947CECBE86}"/>
          </ac:spMkLst>
        </pc:spChg>
        <pc:spChg chg="mod">
          <ac:chgData name="Jan Kristiansen" userId="a91fd70066e0f7b6" providerId="LiveId" clId="{39E321EC-2E97-40F7-A074-CC715F16EA2B}" dt="2019-07-30T13:20:01.824" v="1232" actId="207"/>
          <ac:spMkLst>
            <pc:docMk/>
            <pc:sldMk cId="1501632978" sldId="552"/>
            <ac:spMk id="57" creationId="{15C72001-8AC5-46B3-A06E-2A480C64C3E1}"/>
          </ac:spMkLst>
        </pc:spChg>
        <pc:spChg chg="mod">
          <ac:chgData name="Jan Kristiansen" userId="a91fd70066e0f7b6" providerId="LiveId" clId="{39E321EC-2E97-40F7-A074-CC715F16EA2B}" dt="2019-07-30T13:20:15.323" v="1235" actId="207"/>
          <ac:spMkLst>
            <pc:docMk/>
            <pc:sldMk cId="1501632978" sldId="552"/>
            <ac:spMk id="58" creationId="{E559D3EA-5F31-4CCF-A86F-3A4C3FA3DE8C}"/>
          </ac:spMkLst>
        </pc:spChg>
        <pc:spChg chg="mod">
          <ac:chgData name="Jan Kristiansen" userId="a91fd70066e0f7b6" providerId="LiveId" clId="{39E321EC-2E97-40F7-A074-CC715F16EA2B}" dt="2019-07-30T13:19:56.090" v="1231" actId="207"/>
          <ac:spMkLst>
            <pc:docMk/>
            <pc:sldMk cId="1501632978" sldId="552"/>
            <ac:spMk id="59" creationId="{D100F5F6-E815-48B4-ACEA-28A69A09B378}"/>
          </ac:spMkLst>
        </pc:spChg>
        <pc:spChg chg="mod">
          <ac:chgData name="Jan Kristiansen" userId="a91fd70066e0f7b6" providerId="LiveId" clId="{39E321EC-2E97-40F7-A074-CC715F16EA2B}" dt="2019-07-30T13:20:05.980" v="1233" actId="207"/>
          <ac:spMkLst>
            <pc:docMk/>
            <pc:sldMk cId="1501632978" sldId="552"/>
            <ac:spMk id="60" creationId="{F0671BD6-2E03-4BA4-93C2-F3EED95E02BE}"/>
          </ac:spMkLst>
        </pc:spChg>
        <pc:spChg chg="mod">
          <ac:chgData name="Jan Kristiansen" userId="a91fd70066e0f7b6" providerId="LiveId" clId="{39E321EC-2E97-40F7-A074-CC715F16EA2B}" dt="2019-07-30T09:10:11.629" v="130" actId="207"/>
          <ac:spMkLst>
            <pc:docMk/>
            <pc:sldMk cId="1501632978" sldId="552"/>
            <ac:spMk id="75" creationId="{22F77B9A-F37F-4F10-A31A-F6553E6CFB53}"/>
          </ac:spMkLst>
        </pc:spChg>
        <pc:spChg chg="mod">
          <ac:chgData name="Jan Kristiansen" userId="a91fd70066e0f7b6" providerId="LiveId" clId="{39E321EC-2E97-40F7-A074-CC715F16EA2B}" dt="2019-07-30T09:10:17.388" v="131" actId="207"/>
          <ac:spMkLst>
            <pc:docMk/>
            <pc:sldMk cId="1501632978" sldId="552"/>
            <ac:spMk id="76" creationId="{A9109D89-0430-4BE5-AD0E-4ACDBDCD2A95}"/>
          </ac:spMkLst>
        </pc:spChg>
        <pc:cxnChg chg="add">
          <ac:chgData name="Jan Kristiansen" userId="a91fd70066e0f7b6" providerId="LiveId" clId="{39E321EC-2E97-40F7-A074-CC715F16EA2B}" dt="2019-07-30T09:10:23.419" v="133"/>
          <ac:cxnSpMkLst>
            <pc:docMk/>
            <pc:sldMk cId="1501632978" sldId="552"/>
            <ac:cxnSpMk id="33" creationId="{D261750F-5EDC-454F-8FD5-88284FFDE678}"/>
          </ac:cxnSpMkLst>
        </pc:cxnChg>
        <pc:cxnChg chg="del">
          <ac:chgData name="Jan Kristiansen" userId="a91fd70066e0f7b6" providerId="LiveId" clId="{39E321EC-2E97-40F7-A074-CC715F16EA2B}" dt="2019-07-30T09:10:22.091" v="132" actId="478"/>
          <ac:cxnSpMkLst>
            <pc:docMk/>
            <pc:sldMk cId="1501632978" sldId="552"/>
            <ac:cxnSpMk id="49" creationId="{00000000-0000-0000-0000-000000000000}"/>
          </ac:cxnSpMkLst>
        </pc:cxnChg>
      </pc:sldChg>
      <pc:sldChg chg="addSp delSp modSp">
        <pc:chgData name="Jan Kristiansen" userId="a91fd70066e0f7b6" providerId="LiveId" clId="{39E321EC-2E97-40F7-A074-CC715F16EA2B}" dt="2019-07-30T13:20:44.602" v="1241" actId="207"/>
        <pc:sldMkLst>
          <pc:docMk/>
          <pc:sldMk cId="2420444782" sldId="553"/>
        </pc:sldMkLst>
        <pc:spChg chg="add">
          <ac:chgData name="Jan Kristiansen" userId="a91fd70066e0f7b6" providerId="LiveId" clId="{39E321EC-2E97-40F7-A074-CC715F16EA2B}" dt="2019-07-30T13:20:20.416" v="1236"/>
          <ac:spMkLst>
            <pc:docMk/>
            <pc:sldMk cId="2420444782" sldId="553"/>
            <ac:spMk id="33" creationId="{08B8E3F2-B84C-4C02-8DC0-6DD2C99518FA}"/>
          </ac:spMkLst>
        </pc:spChg>
        <pc:spChg chg="del">
          <ac:chgData name="Jan Kristiansen" userId="a91fd70066e0f7b6" providerId="LiveId" clId="{39E321EC-2E97-40F7-A074-CC715F16EA2B}" dt="2019-07-30T09:11:34.823" v="142" actId="478"/>
          <ac:spMkLst>
            <pc:docMk/>
            <pc:sldMk cId="2420444782" sldId="553"/>
            <ac:spMk id="34" creationId="{32C627E9-AFCC-4310-B58D-CF818D37878E}"/>
          </ac:spMkLst>
        </pc:spChg>
        <pc:spChg chg="mod">
          <ac:chgData name="Jan Kristiansen" userId="a91fd70066e0f7b6" providerId="LiveId" clId="{39E321EC-2E97-40F7-A074-CC715F16EA2B}" dt="2019-07-30T09:13:18.315" v="151" actId="207"/>
          <ac:spMkLst>
            <pc:docMk/>
            <pc:sldMk cId="2420444782" sldId="553"/>
            <ac:spMk id="36" creationId="{9CDC9033-138B-4117-85C3-15546BC70115}"/>
          </ac:spMkLst>
        </pc:spChg>
        <pc:spChg chg="mod">
          <ac:chgData name="Jan Kristiansen" userId="a91fd70066e0f7b6" providerId="LiveId" clId="{39E321EC-2E97-40F7-A074-CC715F16EA2B}" dt="2019-07-30T09:13:25.569" v="152" actId="207"/>
          <ac:spMkLst>
            <pc:docMk/>
            <pc:sldMk cId="2420444782" sldId="553"/>
            <ac:spMk id="41" creationId="{0D350952-CBDE-4473-A411-0DACB91C4BDC}"/>
          </ac:spMkLst>
        </pc:spChg>
        <pc:spChg chg="mod">
          <ac:chgData name="Jan Kristiansen" userId="a91fd70066e0f7b6" providerId="LiveId" clId="{39E321EC-2E97-40F7-A074-CC715F16EA2B}" dt="2019-07-30T09:13:33.861" v="153" actId="207"/>
          <ac:spMkLst>
            <pc:docMk/>
            <pc:sldMk cId="2420444782" sldId="553"/>
            <ac:spMk id="51" creationId="{0016B6F4-8BCF-4BDB-9CA3-882751A835D4}"/>
          </ac:spMkLst>
        </pc:spChg>
        <pc:spChg chg="mod">
          <ac:chgData name="Jan Kristiansen" userId="a91fd70066e0f7b6" providerId="LiveId" clId="{39E321EC-2E97-40F7-A074-CC715F16EA2B}" dt="2019-07-30T09:13:42.970" v="154" actId="207"/>
          <ac:spMkLst>
            <pc:docMk/>
            <pc:sldMk cId="2420444782" sldId="553"/>
            <ac:spMk id="52" creationId="{7E8CBD81-6C42-442F-B441-5BE3BC6241BC}"/>
          </ac:spMkLst>
        </pc:spChg>
        <pc:spChg chg="mod">
          <ac:chgData name="Jan Kristiansen" userId="a91fd70066e0f7b6" providerId="LiveId" clId="{39E321EC-2E97-40F7-A074-CC715F16EA2B}" dt="2019-07-30T13:20:39.926" v="1240" actId="207"/>
          <ac:spMkLst>
            <pc:docMk/>
            <pc:sldMk cId="2420444782" sldId="553"/>
            <ac:spMk id="56" creationId="{1FD4831E-D164-4516-B0D2-43947CECBE86}"/>
          </ac:spMkLst>
        </pc:spChg>
        <pc:spChg chg="mod">
          <ac:chgData name="Jan Kristiansen" userId="a91fd70066e0f7b6" providerId="LiveId" clId="{39E321EC-2E97-40F7-A074-CC715F16EA2B}" dt="2019-07-30T13:20:31.884" v="1238" actId="207"/>
          <ac:spMkLst>
            <pc:docMk/>
            <pc:sldMk cId="2420444782" sldId="553"/>
            <ac:spMk id="57" creationId="{15C72001-8AC5-46B3-A06E-2A480C64C3E1}"/>
          </ac:spMkLst>
        </pc:spChg>
        <pc:spChg chg="mod">
          <ac:chgData name="Jan Kristiansen" userId="a91fd70066e0f7b6" providerId="LiveId" clId="{39E321EC-2E97-40F7-A074-CC715F16EA2B}" dt="2019-07-30T13:20:44.602" v="1241" actId="207"/>
          <ac:spMkLst>
            <pc:docMk/>
            <pc:sldMk cId="2420444782" sldId="553"/>
            <ac:spMk id="58" creationId="{E559D3EA-5F31-4CCF-A86F-3A4C3FA3DE8C}"/>
          </ac:spMkLst>
        </pc:spChg>
        <pc:spChg chg="mod">
          <ac:chgData name="Jan Kristiansen" userId="a91fd70066e0f7b6" providerId="LiveId" clId="{39E321EC-2E97-40F7-A074-CC715F16EA2B}" dt="2019-07-30T13:20:26.088" v="1237" actId="207"/>
          <ac:spMkLst>
            <pc:docMk/>
            <pc:sldMk cId="2420444782" sldId="553"/>
            <ac:spMk id="59" creationId="{D100F5F6-E815-48B4-ACEA-28A69A09B378}"/>
          </ac:spMkLst>
        </pc:spChg>
        <pc:spChg chg="mod">
          <ac:chgData name="Jan Kristiansen" userId="a91fd70066e0f7b6" providerId="LiveId" clId="{39E321EC-2E97-40F7-A074-CC715F16EA2B}" dt="2019-07-30T13:20:35.843" v="1239" actId="207"/>
          <ac:spMkLst>
            <pc:docMk/>
            <pc:sldMk cId="2420444782" sldId="553"/>
            <ac:spMk id="60" creationId="{F0671BD6-2E03-4BA4-93C2-F3EED95E02BE}"/>
          </ac:spMkLst>
        </pc:spChg>
        <pc:spChg chg="mod">
          <ac:chgData name="Jan Kristiansen" userId="a91fd70066e0f7b6" providerId="LiveId" clId="{39E321EC-2E97-40F7-A074-CC715F16EA2B}" dt="2019-07-30T09:11:54.935" v="144" actId="207"/>
          <ac:spMkLst>
            <pc:docMk/>
            <pc:sldMk cId="2420444782" sldId="553"/>
            <ac:spMk id="75" creationId="{22F77B9A-F37F-4F10-A31A-F6553E6CFB53}"/>
          </ac:spMkLst>
        </pc:spChg>
        <pc:spChg chg="mod">
          <ac:chgData name="Jan Kristiansen" userId="a91fd70066e0f7b6" providerId="LiveId" clId="{39E321EC-2E97-40F7-A074-CC715F16EA2B}" dt="2019-07-30T09:12:02.342" v="145" actId="207"/>
          <ac:spMkLst>
            <pc:docMk/>
            <pc:sldMk cId="2420444782" sldId="553"/>
            <ac:spMk id="76" creationId="{A9109D89-0430-4BE5-AD0E-4ACDBDCD2A95}"/>
          </ac:spMkLst>
        </pc:spChg>
      </pc:sldChg>
      <pc:sldChg chg="addSp delSp modSp modNotesTx">
        <pc:chgData name="Jan Kristiansen" userId="a91fd70066e0f7b6" providerId="LiveId" clId="{39E321EC-2E97-40F7-A074-CC715F16EA2B}" dt="2019-07-31T14:39:54.345" v="3687" actId="6549"/>
        <pc:sldMkLst>
          <pc:docMk/>
          <pc:sldMk cId="1572072372" sldId="554"/>
        </pc:sldMkLst>
        <pc:spChg chg="del">
          <ac:chgData name="Jan Kristiansen" userId="a91fd70066e0f7b6" providerId="LiveId" clId="{39E321EC-2E97-40F7-A074-CC715F16EA2B}" dt="2019-07-30T09:12:26.247" v="147" actId="478"/>
          <ac:spMkLst>
            <pc:docMk/>
            <pc:sldMk cId="1572072372" sldId="554"/>
            <ac:spMk id="33" creationId="{C8E019B6-3D79-4E90-B5A3-38E9491C4532}"/>
          </ac:spMkLst>
        </pc:spChg>
        <pc:spChg chg="del">
          <ac:chgData name="Jan Kristiansen" userId="a91fd70066e0f7b6" providerId="LiveId" clId="{39E321EC-2E97-40F7-A074-CC715F16EA2B}" dt="2019-07-30T09:12:20.529" v="146" actId="478"/>
          <ac:spMkLst>
            <pc:docMk/>
            <pc:sldMk cId="1572072372" sldId="554"/>
            <ac:spMk id="34" creationId="{32C627E9-AFCC-4310-B58D-CF818D37878E}"/>
          </ac:spMkLst>
        </pc:spChg>
        <pc:spChg chg="mod">
          <ac:chgData name="Jan Kristiansen" userId="a91fd70066e0f7b6" providerId="LiveId" clId="{39E321EC-2E97-40F7-A074-CC715F16EA2B}" dt="2019-07-30T09:13:57" v="155" actId="207"/>
          <ac:spMkLst>
            <pc:docMk/>
            <pc:sldMk cId="1572072372" sldId="554"/>
            <ac:spMk id="36" creationId="{9CDC9033-138B-4117-85C3-15546BC70115}"/>
          </ac:spMkLst>
        </pc:spChg>
        <pc:spChg chg="add">
          <ac:chgData name="Jan Kristiansen" userId="a91fd70066e0f7b6" providerId="LiveId" clId="{39E321EC-2E97-40F7-A074-CC715F16EA2B}" dt="2019-07-30T13:20:48.699" v="1242"/>
          <ac:spMkLst>
            <pc:docMk/>
            <pc:sldMk cId="1572072372" sldId="554"/>
            <ac:spMk id="37" creationId="{B5F06A6A-A1B3-4BE9-9BDA-B721EA23580D}"/>
          </ac:spMkLst>
        </pc:spChg>
        <pc:spChg chg="mod">
          <ac:chgData name="Jan Kristiansen" userId="a91fd70066e0f7b6" providerId="LiveId" clId="{39E321EC-2E97-40F7-A074-CC715F16EA2B}" dt="2019-07-30T09:14:04.099" v="156" actId="207"/>
          <ac:spMkLst>
            <pc:docMk/>
            <pc:sldMk cId="1572072372" sldId="554"/>
            <ac:spMk id="41" creationId="{0D350952-CBDE-4473-A411-0DACB91C4BDC}"/>
          </ac:spMkLst>
        </pc:spChg>
        <pc:spChg chg="mod">
          <ac:chgData name="Jan Kristiansen" userId="a91fd70066e0f7b6" providerId="LiveId" clId="{39E321EC-2E97-40F7-A074-CC715F16EA2B}" dt="2019-07-30T09:14:11.333" v="157" actId="207"/>
          <ac:spMkLst>
            <pc:docMk/>
            <pc:sldMk cId="1572072372" sldId="554"/>
            <ac:spMk id="51" creationId="{0016B6F4-8BCF-4BDB-9CA3-882751A835D4}"/>
          </ac:spMkLst>
        </pc:spChg>
        <pc:spChg chg="mod">
          <ac:chgData name="Jan Kristiansen" userId="a91fd70066e0f7b6" providerId="LiveId" clId="{39E321EC-2E97-40F7-A074-CC715F16EA2B}" dt="2019-07-30T09:14:25.868" v="158" actId="207"/>
          <ac:spMkLst>
            <pc:docMk/>
            <pc:sldMk cId="1572072372" sldId="554"/>
            <ac:spMk id="52" creationId="{7E8CBD81-6C42-442F-B441-5BE3BC6241BC}"/>
          </ac:spMkLst>
        </pc:spChg>
        <pc:spChg chg="mod">
          <ac:chgData name="Jan Kristiansen" userId="a91fd70066e0f7b6" providerId="LiveId" clId="{39E321EC-2E97-40F7-A074-CC715F16EA2B}" dt="2019-07-30T13:21:14.042" v="1246" actId="207"/>
          <ac:spMkLst>
            <pc:docMk/>
            <pc:sldMk cId="1572072372" sldId="554"/>
            <ac:spMk id="56" creationId="{1FD4831E-D164-4516-B0D2-43947CECBE86}"/>
          </ac:spMkLst>
        </pc:spChg>
        <pc:spChg chg="mod">
          <ac:chgData name="Jan Kristiansen" userId="a91fd70066e0f7b6" providerId="LiveId" clId="{39E321EC-2E97-40F7-A074-CC715F16EA2B}" dt="2019-07-30T13:21:01.453" v="1244" actId="207"/>
          <ac:spMkLst>
            <pc:docMk/>
            <pc:sldMk cId="1572072372" sldId="554"/>
            <ac:spMk id="57" creationId="{15C72001-8AC5-46B3-A06E-2A480C64C3E1}"/>
          </ac:spMkLst>
        </pc:spChg>
        <pc:spChg chg="mod">
          <ac:chgData name="Jan Kristiansen" userId="a91fd70066e0f7b6" providerId="LiveId" clId="{39E321EC-2E97-40F7-A074-CC715F16EA2B}" dt="2019-07-30T13:21:20.351" v="1247" actId="207"/>
          <ac:spMkLst>
            <pc:docMk/>
            <pc:sldMk cId="1572072372" sldId="554"/>
            <ac:spMk id="58" creationId="{E559D3EA-5F31-4CCF-A86F-3A4C3FA3DE8C}"/>
          </ac:spMkLst>
        </pc:spChg>
        <pc:spChg chg="mod">
          <ac:chgData name="Jan Kristiansen" userId="a91fd70066e0f7b6" providerId="LiveId" clId="{39E321EC-2E97-40F7-A074-CC715F16EA2B}" dt="2019-07-30T13:20:53.750" v="1243" actId="207"/>
          <ac:spMkLst>
            <pc:docMk/>
            <pc:sldMk cId="1572072372" sldId="554"/>
            <ac:spMk id="59" creationId="{D100F5F6-E815-48B4-ACEA-28A69A09B378}"/>
          </ac:spMkLst>
        </pc:spChg>
        <pc:spChg chg="mod">
          <ac:chgData name="Jan Kristiansen" userId="a91fd70066e0f7b6" providerId="LiveId" clId="{39E321EC-2E97-40F7-A074-CC715F16EA2B}" dt="2019-07-30T13:21:07.972" v="1245" actId="207"/>
          <ac:spMkLst>
            <pc:docMk/>
            <pc:sldMk cId="1572072372" sldId="554"/>
            <ac:spMk id="60" creationId="{F0671BD6-2E03-4BA4-93C2-F3EED95E02BE}"/>
          </ac:spMkLst>
        </pc:spChg>
        <pc:spChg chg="mod">
          <ac:chgData name="Jan Kristiansen" userId="a91fd70066e0f7b6" providerId="LiveId" clId="{39E321EC-2E97-40F7-A074-CC715F16EA2B}" dt="2019-07-30T09:12:36.338" v="150" actId="20577"/>
          <ac:spMkLst>
            <pc:docMk/>
            <pc:sldMk cId="1572072372" sldId="554"/>
            <ac:spMk id="74" creationId="{C3DDFFF3-7826-4689-816A-4A1C4E3CD6BD}"/>
          </ac:spMkLst>
        </pc:spChg>
      </pc:sldChg>
      <pc:sldChg chg="addSp delSp modSp modNotesTx">
        <pc:chgData name="Jan Kristiansen" userId="a91fd70066e0f7b6" providerId="LiveId" clId="{39E321EC-2E97-40F7-A074-CC715F16EA2B}" dt="2019-07-31T14:40:02.750" v="3688" actId="6549"/>
        <pc:sldMkLst>
          <pc:docMk/>
          <pc:sldMk cId="2747373274" sldId="555"/>
        </pc:sldMkLst>
        <pc:spChg chg="add">
          <ac:chgData name="Jan Kristiansen" userId="a91fd70066e0f7b6" providerId="LiveId" clId="{39E321EC-2E97-40F7-A074-CC715F16EA2B}" dt="2019-07-30T13:21:30.850" v="1248"/>
          <ac:spMkLst>
            <pc:docMk/>
            <pc:sldMk cId="2747373274" sldId="555"/>
            <ac:spMk id="33" creationId="{5C88524A-7043-4F6B-A309-A68B42EAA96D}"/>
          </ac:spMkLst>
        </pc:spChg>
        <pc:spChg chg="del">
          <ac:chgData name="Jan Kristiansen" userId="a91fd70066e0f7b6" providerId="LiveId" clId="{39E321EC-2E97-40F7-A074-CC715F16EA2B}" dt="2019-07-30T09:14:48.298" v="159" actId="478"/>
          <ac:spMkLst>
            <pc:docMk/>
            <pc:sldMk cId="2747373274" sldId="555"/>
            <ac:spMk id="34" creationId="{32C627E9-AFCC-4310-B58D-CF818D37878E}"/>
          </ac:spMkLst>
        </pc:spChg>
        <pc:spChg chg="mod">
          <ac:chgData name="Jan Kristiansen" userId="a91fd70066e0f7b6" providerId="LiveId" clId="{39E321EC-2E97-40F7-A074-CC715F16EA2B}" dt="2019-07-30T13:21:57.214" v="1252" actId="207"/>
          <ac:spMkLst>
            <pc:docMk/>
            <pc:sldMk cId="2747373274" sldId="555"/>
            <ac:spMk id="56" creationId="{1FD4831E-D164-4516-B0D2-43947CECBE86}"/>
          </ac:spMkLst>
        </pc:spChg>
        <pc:spChg chg="mod">
          <ac:chgData name="Jan Kristiansen" userId="a91fd70066e0f7b6" providerId="LiveId" clId="{39E321EC-2E97-40F7-A074-CC715F16EA2B}" dt="2019-07-30T13:21:44.659" v="1250" actId="207"/>
          <ac:spMkLst>
            <pc:docMk/>
            <pc:sldMk cId="2747373274" sldId="555"/>
            <ac:spMk id="57" creationId="{15C72001-8AC5-46B3-A06E-2A480C64C3E1}"/>
          </ac:spMkLst>
        </pc:spChg>
        <pc:spChg chg="mod">
          <ac:chgData name="Jan Kristiansen" userId="a91fd70066e0f7b6" providerId="LiveId" clId="{39E321EC-2E97-40F7-A074-CC715F16EA2B}" dt="2019-07-30T13:22:01.653" v="1253" actId="207"/>
          <ac:spMkLst>
            <pc:docMk/>
            <pc:sldMk cId="2747373274" sldId="555"/>
            <ac:spMk id="58" creationId="{E559D3EA-5F31-4CCF-A86F-3A4C3FA3DE8C}"/>
          </ac:spMkLst>
        </pc:spChg>
        <pc:spChg chg="mod">
          <ac:chgData name="Jan Kristiansen" userId="a91fd70066e0f7b6" providerId="LiveId" clId="{39E321EC-2E97-40F7-A074-CC715F16EA2B}" dt="2019-07-30T13:21:38.854" v="1249" actId="207"/>
          <ac:spMkLst>
            <pc:docMk/>
            <pc:sldMk cId="2747373274" sldId="555"/>
            <ac:spMk id="59" creationId="{D100F5F6-E815-48B4-ACEA-28A69A09B378}"/>
          </ac:spMkLst>
        </pc:spChg>
        <pc:spChg chg="mod">
          <ac:chgData name="Jan Kristiansen" userId="a91fd70066e0f7b6" providerId="LiveId" clId="{39E321EC-2E97-40F7-A074-CC715F16EA2B}" dt="2019-07-30T13:21:49.236" v="1251" actId="207"/>
          <ac:spMkLst>
            <pc:docMk/>
            <pc:sldMk cId="2747373274" sldId="555"/>
            <ac:spMk id="60" creationId="{F0671BD6-2E03-4BA4-93C2-F3EED95E02BE}"/>
          </ac:spMkLst>
        </pc:spChg>
      </pc:sldChg>
      <pc:sldChg chg="addSp delSp modSp modNotesTx">
        <pc:chgData name="Jan Kristiansen" userId="a91fd70066e0f7b6" providerId="LiveId" clId="{39E321EC-2E97-40F7-A074-CC715F16EA2B}" dt="2019-07-31T14:40:10.670" v="3689" actId="6549"/>
        <pc:sldMkLst>
          <pc:docMk/>
          <pc:sldMk cId="1899865164" sldId="556"/>
        </pc:sldMkLst>
        <pc:spChg chg="add">
          <ac:chgData name="Jan Kristiansen" userId="a91fd70066e0f7b6" providerId="LiveId" clId="{39E321EC-2E97-40F7-A074-CC715F16EA2B}" dt="2019-07-30T13:22:26.962" v="1254"/>
          <ac:spMkLst>
            <pc:docMk/>
            <pc:sldMk cId="1899865164" sldId="556"/>
            <ac:spMk id="33" creationId="{6A0B9F90-05D9-4480-B9E9-4E686D590812}"/>
          </ac:spMkLst>
        </pc:spChg>
        <pc:spChg chg="del">
          <ac:chgData name="Jan Kristiansen" userId="a91fd70066e0f7b6" providerId="LiveId" clId="{39E321EC-2E97-40F7-A074-CC715F16EA2B}" dt="2019-07-30T09:15:21.744" v="160" actId="478"/>
          <ac:spMkLst>
            <pc:docMk/>
            <pc:sldMk cId="1899865164" sldId="556"/>
            <ac:spMk id="34" creationId="{32C627E9-AFCC-4310-B58D-CF818D37878E}"/>
          </ac:spMkLst>
        </pc:spChg>
        <pc:spChg chg="mod">
          <ac:chgData name="Jan Kristiansen" userId="a91fd70066e0f7b6" providerId="LiveId" clId="{39E321EC-2E97-40F7-A074-CC715F16EA2B}" dt="2019-07-30T13:22:55.304" v="1258" actId="207"/>
          <ac:spMkLst>
            <pc:docMk/>
            <pc:sldMk cId="1899865164" sldId="556"/>
            <ac:spMk id="56" creationId="{1FD4831E-D164-4516-B0D2-43947CECBE86}"/>
          </ac:spMkLst>
        </pc:spChg>
        <pc:spChg chg="mod">
          <ac:chgData name="Jan Kristiansen" userId="a91fd70066e0f7b6" providerId="LiveId" clId="{39E321EC-2E97-40F7-A074-CC715F16EA2B}" dt="2019-07-30T13:22:40.619" v="1256" actId="207"/>
          <ac:spMkLst>
            <pc:docMk/>
            <pc:sldMk cId="1899865164" sldId="556"/>
            <ac:spMk id="57" creationId="{15C72001-8AC5-46B3-A06E-2A480C64C3E1}"/>
          </ac:spMkLst>
        </pc:spChg>
        <pc:spChg chg="mod">
          <ac:chgData name="Jan Kristiansen" userId="a91fd70066e0f7b6" providerId="LiveId" clId="{39E321EC-2E97-40F7-A074-CC715F16EA2B}" dt="2019-07-30T13:23:01.868" v="1259" actId="207"/>
          <ac:spMkLst>
            <pc:docMk/>
            <pc:sldMk cId="1899865164" sldId="556"/>
            <ac:spMk id="58" creationId="{E559D3EA-5F31-4CCF-A86F-3A4C3FA3DE8C}"/>
          </ac:spMkLst>
        </pc:spChg>
        <pc:spChg chg="mod">
          <ac:chgData name="Jan Kristiansen" userId="a91fd70066e0f7b6" providerId="LiveId" clId="{39E321EC-2E97-40F7-A074-CC715F16EA2B}" dt="2019-07-30T13:22:33.160" v="1255" actId="207"/>
          <ac:spMkLst>
            <pc:docMk/>
            <pc:sldMk cId="1899865164" sldId="556"/>
            <ac:spMk id="59" creationId="{D100F5F6-E815-48B4-ACEA-28A69A09B378}"/>
          </ac:spMkLst>
        </pc:spChg>
        <pc:spChg chg="mod">
          <ac:chgData name="Jan Kristiansen" userId="a91fd70066e0f7b6" providerId="LiveId" clId="{39E321EC-2E97-40F7-A074-CC715F16EA2B}" dt="2019-07-30T13:22:46.754" v="1257" actId="207"/>
          <ac:spMkLst>
            <pc:docMk/>
            <pc:sldMk cId="1899865164" sldId="556"/>
            <ac:spMk id="60" creationId="{F0671BD6-2E03-4BA4-93C2-F3EED95E02BE}"/>
          </ac:spMkLst>
        </pc:spChg>
      </pc:sldChg>
      <pc:sldChg chg="addSp delSp modSp modNotesTx">
        <pc:chgData name="Jan Kristiansen" userId="a91fd70066e0f7b6" providerId="LiveId" clId="{39E321EC-2E97-40F7-A074-CC715F16EA2B}" dt="2019-07-31T14:40:17.825" v="3690" actId="6549"/>
        <pc:sldMkLst>
          <pc:docMk/>
          <pc:sldMk cId="1896655527" sldId="557"/>
        </pc:sldMkLst>
        <pc:spChg chg="add">
          <ac:chgData name="Jan Kristiansen" userId="a91fd70066e0f7b6" providerId="LiveId" clId="{39E321EC-2E97-40F7-A074-CC715F16EA2B}" dt="2019-07-30T13:23:08.667" v="1260"/>
          <ac:spMkLst>
            <pc:docMk/>
            <pc:sldMk cId="1896655527" sldId="557"/>
            <ac:spMk id="33" creationId="{6F43AAD4-7986-43F4-AA18-130CD8AA9EAA}"/>
          </ac:spMkLst>
        </pc:spChg>
        <pc:spChg chg="del">
          <ac:chgData name="Jan Kristiansen" userId="a91fd70066e0f7b6" providerId="LiveId" clId="{39E321EC-2E97-40F7-A074-CC715F16EA2B}" dt="2019-07-30T09:15:30.115" v="161" actId="478"/>
          <ac:spMkLst>
            <pc:docMk/>
            <pc:sldMk cId="1896655527" sldId="557"/>
            <ac:spMk id="34" creationId="{32C627E9-AFCC-4310-B58D-CF818D37878E}"/>
          </ac:spMkLst>
        </pc:spChg>
        <pc:spChg chg="mod">
          <ac:chgData name="Jan Kristiansen" userId="a91fd70066e0f7b6" providerId="LiveId" clId="{39E321EC-2E97-40F7-A074-CC715F16EA2B}" dt="2019-07-30T13:23:29.739" v="1263" actId="207"/>
          <ac:spMkLst>
            <pc:docMk/>
            <pc:sldMk cId="1896655527" sldId="557"/>
            <ac:spMk id="56" creationId="{1FD4831E-D164-4516-B0D2-43947CECBE86}"/>
          </ac:spMkLst>
        </pc:spChg>
        <pc:spChg chg="mod">
          <ac:chgData name="Jan Kristiansen" userId="a91fd70066e0f7b6" providerId="LiveId" clId="{39E321EC-2E97-40F7-A074-CC715F16EA2B}" dt="2019-07-30T13:23:22.323" v="1262" actId="207"/>
          <ac:spMkLst>
            <pc:docMk/>
            <pc:sldMk cId="1896655527" sldId="557"/>
            <ac:spMk id="57" creationId="{15C72001-8AC5-46B3-A06E-2A480C64C3E1}"/>
          </ac:spMkLst>
        </pc:spChg>
        <pc:spChg chg="mod">
          <ac:chgData name="Jan Kristiansen" userId="a91fd70066e0f7b6" providerId="LiveId" clId="{39E321EC-2E97-40F7-A074-CC715F16EA2B}" dt="2019-07-30T13:23:35.480" v="1264" actId="207"/>
          <ac:spMkLst>
            <pc:docMk/>
            <pc:sldMk cId="1896655527" sldId="557"/>
            <ac:spMk id="58" creationId="{E559D3EA-5F31-4CCF-A86F-3A4C3FA3DE8C}"/>
          </ac:spMkLst>
        </pc:spChg>
        <pc:spChg chg="mod">
          <ac:chgData name="Jan Kristiansen" userId="a91fd70066e0f7b6" providerId="LiveId" clId="{39E321EC-2E97-40F7-A074-CC715F16EA2B}" dt="2019-07-30T13:23:14.748" v="1261" actId="207"/>
          <ac:spMkLst>
            <pc:docMk/>
            <pc:sldMk cId="1896655527" sldId="557"/>
            <ac:spMk id="59" creationId="{D100F5F6-E815-48B4-ACEA-28A69A09B378}"/>
          </ac:spMkLst>
        </pc:spChg>
      </pc:sldChg>
      <pc:sldChg chg="addSp delSp modSp modNotesTx">
        <pc:chgData name="Jan Kristiansen" userId="a91fd70066e0f7b6" providerId="LiveId" clId="{39E321EC-2E97-40F7-A074-CC715F16EA2B}" dt="2019-07-31T14:40:24.309" v="3691" actId="6549"/>
        <pc:sldMkLst>
          <pc:docMk/>
          <pc:sldMk cId="2342865913" sldId="558"/>
        </pc:sldMkLst>
        <pc:spChg chg="add">
          <ac:chgData name="Jan Kristiansen" userId="a91fd70066e0f7b6" providerId="LiveId" clId="{39E321EC-2E97-40F7-A074-CC715F16EA2B}" dt="2019-07-30T13:23:40.541" v="1265"/>
          <ac:spMkLst>
            <pc:docMk/>
            <pc:sldMk cId="2342865913" sldId="558"/>
            <ac:spMk id="33" creationId="{40B8283F-997F-41CB-9EF6-A1FFD8C116FD}"/>
          </ac:spMkLst>
        </pc:spChg>
        <pc:spChg chg="del">
          <ac:chgData name="Jan Kristiansen" userId="a91fd70066e0f7b6" providerId="LiveId" clId="{39E321EC-2E97-40F7-A074-CC715F16EA2B}" dt="2019-07-30T09:15:35.193" v="162" actId="478"/>
          <ac:spMkLst>
            <pc:docMk/>
            <pc:sldMk cId="2342865913" sldId="558"/>
            <ac:spMk id="34" creationId="{32C627E9-AFCC-4310-B58D-CF818D37878E}"/>
          </ac:spMkLst>
        </pc:spChg>
        <pc:spChg chg="mod">
          <ac:chgData name="Jan Kristiansen" userId="a91fd70066e0f7b6" providerId="LiveId" clId="{39E321EC-2E97-40F7-A074-CC715F16EA2B}" dt="2019-07-30T13:24:08.110" v="1269" actId="207"/>
          <ac:spMkLst>
            <pc:docMk/>
            <pc:sldMk cId="2342865913" sldId="558"/>
            <ac:spMk id="56" creationId="{1FD4831E-D164-4516-B0D2-43947CECBE86}"/>
          </ac:spMkLst>
        </pc:spChg>
        <pc:spChg chg="mod">
          <ac:chgData name="Jan Kristiansen" userId="a91fd70066e0f7b6" providerId="LiveId" clId="{39E321EC-2E97-40F7-A074-CC715F16EA2B}" dt="2019-07-30T13:23:55.339" v="1267" actId="207"/>
          <ac:spMkLst>
            <pc:docMk/>
            <pc:sldMk cId="2342865913" sldId="558"/>
            <ac:spMk id="57" creationId="{15C72001-8AC5-46B3-A06E-2A480C64C3E1}"/>
          </ac:spMkLst>
        </pc:spChg>
        <pc:spChg chg="mod">
          <ac:chgData name="Jan Kristiansen" userId="a91fd70066e0f7b6" providerId="LiveId" clId="{39E321EC-2E97-40F7-A074-CC715F16EA2B}" dt="2019-07-30T13:24:14.530" v="1270" actId="207"/>
          <ac:spMkLst>
            <pc:docMk/>
            <pc:sldMk cId="2342865913" sldId="558"/>
            <ac:spMk id="58" creationId="{E559D3EA-5F31-4CCF-A86F-3A4C3FA3DE8C}"/>
          </ac:spMkLst>
        </pc:spChg>
        <pc:spChg chg="mod">
          <ac:chgData name="Jan Kristiansen" userId="a91fd70066e0f7b6" providerId="LiveId" clId="{39E321EC-2E97-40F7-A074-CC715F16EA2B}" dt="2019-07-30T13:23:50.093" v="1266" actId="207"/>
          <ac:spMkLst>
            <pc:docMk/>
            <pc:sldMk cId="2342865913" sldId="558"/>
            <ac:spMk id="59" creationId="{D100F5F6-E815-48B4-ACEA-28A69A09B378}"/>
          </ac:spMkLst>
        </pc:spChg>
        <pc:spChg chg="mod">
          <ac:chgData name="Jan Kristiansen" userId="a91fd70066e0f7b6" providerId="LiveId" clId="{39E321EC-2E97-40F7-A074-CC715F16EA2B}" dt="2019-07-30T13:24:02.230" v="1268" actId="207"/>
          <ac:spMkLst>
            <pc:docMk/>
            <pc:sldMk cId="2342865913" sldId="558"/>
            <ac:spMk id="60" creationId="{F0671BD6-2E03-4BA4-93C2-F3EED95E02BE}"/>
          </ac:spMkLst>
        </pc:spChg>
      </pc:sldChg>
      <pc:sldChg chg="addSp delSp modSp modNotesTx">
        <pc:chgData name="Jan Kristiansen" userId="a91fd70066e0f7b6" providerId="LiveId" clId="{39E321EC-2E97-40F7-A074-CC715F16EA2B}" dt="2019-07-31T14:40:32.637" v="3692" actId="6549"/>
        <pc:sldMkLst>
          <pc:docMk/>
          <pc:sldMk cId="3662504677" sldId="559"/>
        </pc:sldMkLst>
        <pc:spChg chg="add">
          <ac:chgData name="Jan Kristiansen" userId="a91fd70066e0f7b6" providerId="LiveId" clId="{39E321EC-2E97-40F7-A074-CC715F16EA2B}" dt="2019-07-30T13:24:19.055" v="1271"/>
          <ac:spMkLst>
            <pc:docMk/>
            <pc:sldMk cId="3662504677" sldId="559"/>
            <ac:spMk id="33" creationId="{F89807A4-4596-4796-87FB-D8F702EF8008}"/>
          </ac:spMkLst>
        </pc:spChg>
        <pc:spChg chg="del">
          <ac:chgData name="Jan Kristiansen" userId="a91fd70066e0f7b6" providerId="LiveId" clId="{39E321EC-2E97-40F7-A074-CC715F16EA2B}" dt="2019-07-30T09:15:51.202" v="163" actId="478"/>
          <ac:spMkLst>
            <pc:docMk/>
            <pc:sldMk cId="3662504677" sldId="559"/>
            <ac:spMk id="34" creationId="{32C627E9-AFCC-4310-B58D-CF818D37878E}"/>
          </ac:spMkLst>
        </pc:spChg>
        <pc:spChg chg="mod">
          <ac:chgData name="Jan Kristiansen" userId="a91fd70066e0f7b6" providerId="LiveId" clId="{39E321EC-2E97-40F7-A074-CC715F16EA2B}" dt="2019-07-30T13:24:47.053" v="1275" actId="207"/>
          <ac:spMkLst>
            <pc:docMk/>
            <pc:sldMk cId="3662504677" sldId="559"/>
            <ac:spMk id="56" creationId="{1FD4831E-D164-4516-B0D2-43947CECBE86}"/>
          </ac:spMkLst>
        </pc:spChg>
        <pc:spChg chg="mod">
          <ac:chgData name="Jan Kristiansen" userId="a91fd70066e0f7b6" providerId="LiveId" clId="{39E321EC-2E97-40F7-A074-CC715F16EA2B}" dt="2019-07-30T13:24:33.692" v="1273" actId="207"/>
          <ac:spMkLst>
            <pc:docMk/>
            <pc:sldMk cId="3662504677" sldId="559"/>
            <ac:spMk id="57" creationId="{15C72001-8AC5-46B3-A06E-2A480C64C3E1}"/>
          </ac:spMkLst>
        </pc:spChg>
        <pc:spChg chg="mod">
          <ac:chgData name="Jan Kristiansen" userId="a91fd70066e0f7b6" providerId="LiveId" clId="{39E321EC-2E97-40F7-A074-CC715F16EA2B}" dt="2019-07-30T13:24:54.056" v="1276" actId="207"/>
          <ac:spMkLst>
            <pc:docMk/>
            <pc:sldMk cId="3662504677" sldId="559"/>
            <ac:spMk id="58" creationId="{E559D3EA-5F31-4CCF-A86F-3A4C3FA3DE8C}"/>
          </ac:spMkLst>
        </pc:spChg>
        <pc:spChg chg="mod">
          <ac:chgData name="Jan Kristiansen" userId="a91fd70066e0f7b6" providerId="LiveId" clId="{39E321EC-2E97-40F7-A074-CC715F16EA2B}" dt="2019-07-30T13:24:25.193" v="1272" actId="207"/>
          <ac:spMkLst>
            <pc:docMk/>
            <pc:sldMk cId="3662504677" sldId="559"/>
            <ac:spMk id="59" creationId="{D100F5F6-E815-48B4-ACEA-28A69A09B378}"/>
          </ac:spMkLst>
        </pc:spChg>
        <pc:spChg chg="mod">
          <ac:chgData name="Jan Kristiansen" userId="a91fd70066e0f7b6" providerId="LiveId" clId="{39E321EC-2E97-40F7-A074-CC715F16EA2B}" dt="2019-07-30T13:24:39.996" v="1274" actId="207"/>
          <ac:spMkLst>
            <pc:docMk/>
            <pc:sldMk cId="3662504677" sldId="559"/>
            <ac:spMk id="60" creationId="{F0671BD6-2E03-4BA4-93C2-F3EED95E02BE}"/>
          </ac:spMkLst>
        </pc:spChg>
      </pc:sldChg>
      <pc:sldChg chg="delSp modNotesTx">
        <pc:chgData name="Jan Kristiansen" userId="a91fd70066e0f7b6" providerId="LiveId" clId="{39E321EC-2E97-40F7-A074-CC715F16EA2B}" dt="2019-07-31T14:40:40.230" v="3693" actId="6549"/>
        <pc:sldMkLst>
          <pc:docMk/>
          <pc:sldMk cId="629905593" sldId="560"/>
        </pc:sldMkLst>
        <pc:spChg chg="del">
          <ac:chgData name="Jan Kristiansen" userId="a91fd70066e0f7b6" providerId="LiveId" clId="{39E321EC-2E97-40F7-A074-CC715F16EA2B}" dt="2019-07-30T09:16:55.928" v="174" actId="478"/>
          <ac:spMkLst>
            <pc:docMk/>
            <pc:sldMk cId="629905593" sldId="560"/>
            <ac:spMk id="34" creationId="{0D21FDF3-DBCD-4398-A6B6-E099FF41579A}"/>
          </ac:spMkLst>
        </pc:spChg>
        <pc:spChg chg="del">
          <ac:chgData name="Jan Kristiansen" userId="a91fd70066e0f7b6" providerId="LiveId" clId="{39E321EC-2E97-40F7-A074-CC715F16EA2B}" dt="2019-07-30T09:17:00.537" v="175" actId="478"/>
          <ac:spMkLst>
            <pc:docMk/>
            <pc:sldMk cId="629905593" sldId="560"/>
            <ac:spMk id="36" creationId="{4799B70C-29D8-409A-8C3E-95663668DD50}"/>
          </ac:spMkLst>
        </pc:spChg>
        <pc:spChg chg="del">
          <ac:chgData name="Jan Kristiansen" userId="a91fd70066e0f7b6" providerId="LiveId" clId="{39E321EC-2E97-40F7-A074-CC715F16EA2B}" dt="2019-07-30T09:16:21.549" v="164" actId="478"/>
          <ac:spMkLst>
            <pc:docMk/>
            <pc:sldMk cId="629905593" sldId="560"/>
            <ac:spMk id="55" creationId="{9BF3D3D3-2DE0-4406-A1D6-74A1F4E8E714}"/>
          </ac:spMkLst>
        </pc:spChg>
        <pc:spChg chg="del">
          <ac:chgData name="Jan Kristiansen" userId="a91fd70066e0f7b6" providerId="LiveId" clId="{39E321EC-2E97-40F7-A074-CC715F16EA2B}" dt="2019-07-30T09:16:31.050" v="167" actId="478"/>
          <ac:spMkLst>
            <pc:docMk/>
            <pc:sldMk cId="629905593" sldId="560"/>
            <ac:spMk id="56" creationId="{D0BC05AA-F86C-4E9B-9EEC-A645664D8A0B}"/>
          </ac:spMkLst>
        </pc:spChg>
        <pc:spChg chg="del">
          <ac:chgData name="Jan Kristiansen" userId="a91fd70066e0f7b6" providerId="LiveId" clId="{39E321EC-2E97-40F7-A074-CC715F16EA2B}" dt="2019-07-30T09:16:24.653" v="165" actId="478"/>
          <ac:spMkLst>
            <pc:docMk/>
            <pc:sldMk cId="629905593" sldId="560"/>
            <ac:spMk id="57" creationId="{82182F38-62F4-4B7F-847F-E30F101CB148}"/>
          </ac:spMkLst>
        </pc:spChg>
        <pc:spChg chg="del">
          <ac:chgData name="Jan Kristiansen" userId="a91fd70066e0f7b6" providerId="LiveId" clId="{39E321EC-2E97-40F7-A074-CC715F16EA2B}" dt="2019-07-30T09:16:27.533" v="166" actId="478"/>
          <ac:spMkLst>
            <pc:docMk/>
            <pc:sldMk cId="629905593" sldId="560"/>
            <ac:spMk id="58" creationId="{C3E369E2-01A2-4344-8069-65216BC610D4}"/>
          </ac:spMkLst>
        </pc:spChg>
        <pc:spChg chg="del">
          <ac:chgData name="Jan Kristiansen" userId="a91fd70066e0f7b6" providerId="LiveId" clId="{39E321EC-2E97-40F7-A074-CC715F16EA2B}" dt="2019-07-30T09:16:37.798" v="169" actId="478"/>
          <ac:spMkLst>
            <pc:docMk/>
            <pc:sldMk cId="629905593" sldId="560"/>
            <ac:spMk id="59" creationId="{AFE60D5D-98B4-4CEA-9A53-A7B1D8A34785}"/>
          </ac:spMkLst>
        </pc:spChg>
        <pc:spChg chg="del">
          <ac:chgData name="Jan Kristiansen" userId="a91fd70066e0f7b6" providerId="LiveId" clId="{39E321EC-2E97-40F7-A074-CC715F16EA2B}" dt="2019-07-30T09:16:34.753" v="168" actId="478"/>
          <ac:spMkLst>
            <pc:docMk/>
            <pc:sldMk cId="629905593" sldId="560"/>
            <ac:spMk id="60" creationId="{06F183FF-A470-4653-BCD7-810AB000ABF7}"/>
          </ac:spMkLst>
        </pc:spChg>
        <pc:spChg chg="del">
          <ac:chgData name="Jan Kristiansen" userId="a91fd70066e0f7b6" providerId="LiveId" clId="{39E321EC-2E97-40F7-A074-CC715F16EA2B}" dt="2019-07-30T09:16:44.647" v="171" actId="478"/>
          <ac:spMkLst>
            <pc:docMk/>
            <pc:sldMk cId="629905593" sldId="560"/>
            <ac:spMk id="61" creationId="{F409FDE9-1109-42BB-8E40-173EE55DB563}"/>
          </ac:spMkLst>
        </pc:spChg>
        <pc:spChg chg="del">
          <ac:chgData name="Jan Kristiansen" userId="a91fd70066e0f7b6" providerId="LiveId" clId="{39E321EC-2E97-40F7-A074-CC715F16EA2B}" dt="2019-07-30T09:16:41.485" v="170" actId="478"/>
          <ac:spMkLst>
            <pc:docMk/>
            <pc:sldMk cId="629905593" sldId="560"/>
            <ac:spMk id="62" creationId="{5AE185B3-6505-42AE-AEDB-3E30499F7F0D}"/>
          </ac:spMkLst>
        </pc:spChg>
        <pc:spChg chg="del">
          <ac:chgData name="Jan Kristiansen" userId="a91fd70066e0f7b6" providerId="LiveId" clId="{39E321EC-2E97-40F7-A074-CC715F16EA2B}" dt="2019-07-30T09:16:51.787" v="173" actId="478"/>
          <ac:spMkLst>
            <pc:docMk/>
            <pc:sldMk cId="629905593" sldId="560"/>
            <ac:spMk id="63" creationId="{383CCC68-ADF4-4A4D-9E4B-72C36C7A6C14}"/>
          </ac:spMkLst>
        </pc:spChg>
        <pc:spChg chg="del">
          <ac:chgData name="Jan Kristiansen" userId="a91fd70066e0f7b6" providerId="LiveId" clId="{39E321EC-2E97-40F7-A074-CC715F16EA2B}" dt="2019-07-30T09:16:48.803" v="172" actId="478"/>
          <ac:spMkLst>
            <pc:docMk/>
            <pc:sldMk cId="629905593" sldId="560"/>
            <ac:spMk id="64" creationId="{0C4ED6E2-BFB2-43C5-B1AE-D9C1F51359A7}"/>
          </ac:spMkLst>
        </pc:spChg>
      </pc:sldChg>
      <pc:sldChg chg="delSp modSp modNotesTx">
        <pc:chgData name="Jan Kristiansen" userId="a91fd70066e0f7b6" providerId="LiveId" clId="{39E321EC-2E97-40F7-A074-CC715F16EA2B}" dt="2019-07-31T14:40:46.573" v="3694" actId="6549"/>
        <pc:sldMkLst>
          <pc:docMk/>
          <pc:sldMk cId="2847365589" sldId="561"/>
        </pc:sldMkLst>
        <pc:spChg chg="del">
          <ac:chgData name="Jan Kristiansen" userId="a91fd70066e0f7b6" providerId="LiveId" clId="{39E321EC-2E97-40F7-A074-CC715F16EA2B}" dt="2019-07-30T09:17:27.194" v="176" actId="478"/>
          <ac:spMkLst>
            <pc:docMk/>
            <pc:sldMk cId="2847365589" sldId="561"/>
            <ac:spMk id="34" creationId="{0D21FDF3-DBCD-4398-A6B6-E099FF41579A}"/>
          </ac:spMkLst>
        </pc:spChg>
        <pc:spChg chg="mod">
          <ac:chgData name="Jan Kristiansen" userId="a91fd70066e0f7b6" providerId="LiveId" clId="{39E321EC-2E97-40F7-A074-CC715F16EA2B}" dt="2019-07-30T09:32:35.711" v="304" actId="20577"/>
          <ac:spMkLst>
            <pc:docMk/>
            <pc:sldMk cId="2847365589" sldId="561"/>
            <ac:spMk id="35" creationId="{E4AE5474-85CC-42CF-879F-A1E92F908668}"/>
          </ac:spMkLst>
        </pc:spChg>
        <pc:spChg chg="del">
          <ac:chgData name="Jan Kristiansen" userId="a91fd70066e0f7b6" providerId="LiveId" clId="{39E321EC-2E97-40F7-A074-CC715F16EA2B}" dt="2019-07-30T09:17:30.962" v="177" actId="478"/>
          <ac:spMkLst>
            <pc:docMk/>
            <pc:sldMk cId="2847365589" sldId="561"/>
            <ac:spMk id="36" creationId="{4799B70C-29D8-409A-8C3E-95663668DD50}"/>
          </ac:spMkLst>
        </pc:spChg>
        <pc:spChg chg="del">
          <ac:chgData name="Jan Kristiansen" userId="a91fd70066e0f7b6" providerId="LiveId" clId="{39E321EC-2E97-40F7-A074-CC715F16EA2B}" dt="2019-07-30T09:17:34.011" v="178" actId="478"/>
          <ac:spMkLst>
            <pc:docMk/>
            <pc:sldMk cId="2847365589" sldId="561"/>
            <ac:spMk id="55" creationId="{9BF3D3D3-2DE0-4406-A1D6-74A1F4E8E714}"/>
          </ac:spMkLst>
        </pc:spChg>
        <pc:spChg chg="del">
          <ac:chgData name="Jan Kristiansen" userId="a91fd70066e0f7b6" providerId="LiveId" clId="{39E321EC-2E97-40F7-A074-CC715F16EA2B}" dt="2019-07-30T09:17:42.202" v="181" actId="478"/>
          <ac:spMkLst>
            <pc:docMk/>
            <pc:sldMk cId="2847365589" sldId="561"/>
            <ac:spMk id="56" creationId="{D0BC05AA-F86C-4E9B-9EEC-A645664D8A0B}"/>
          </ac:spMkLst>
        </pc:spChg>
        <pc:spChg chg="del">
          <ac:chgData name="Jan Kristiansen" userId="a91fd70066e0f7b6" providerId="LiveId" clId="{39E321EC-2E97-40F7-A074-CC715F16EA2B}" dt="2019-07-30T09:17:37.017" v="179" actId="478"/>
          <ac:spMkLst>
            <pc:docMk/>
            <pc:sldMk cId="2847365589" sldId="561"/>
            <ac:spMk id="57" creationId="{82182F38-62F4-4B7F-847F-E30F101CB148}"/>
          </ac:spMkLst>
        </pc:spChg>
        <pc:spChg chg="del">
          <ac:chgData name="Jan Kristiansen" userId="a91fd70066e0f7b6" providerId="LiveId" clId="{39E321EC-2E97-40F7-A074-CC715F16EA2B}" dt="2019-07-30T09:17:39.865" v="180" actId="478"/>
          <ac:spMkLst>
            <pc:docMk/>
            <pc:sldMk cId="2847365589" sldId="561"/>
            <ac:spMk id="58" creationId="{C3E369E2-01A2-4344-8069-65216BC610D4}"/>
          </ac:spMkLst>
        </pc:spChg>
        <pc:spChg chg="del">
          <ac:chgData name="Jan Kristiansen" userId="a91fd70066e0f7b6" providerId="LiveId" clId="{39E321EC-2E97-40F7-A074-CC715F16EA2B}" dt="2019-07-30T09:17:48.318" v="183" actId="478"/>
          <ac:spMkLst>
            <pc:docMk/>
            <pc:sldMk cId="2847365589" sldId="561"/>
            <ac:spMk id="59" creationId="{AFE60D5D-98B4-4CEA-9A53-A7B1D8A34785}"/>
          </ac:spMkLst>
        </pc:spChg>
        <pc:spChg chg="del">
          <ac:chgData name="Jan Kristiansen" userId="a91fd70066e0f7b6" providerId="LiveId" clId="{39E321EC-2E97-40F7-A074-CC715F16EA2B}" dt="2019-07-30T09:17:45.965" v="182" actId="478"/>
          <ac:spMkLst>
            <pc:docMk/>
            <pc:sldMk cId="2847365589" sldId="561"/>
            <ac:spMk id="60" creationId="{06F183FF-A470-4653-BCD7-810AB000ABF7}"/>
          </ac:spMkLst>
        </pc:spChg>
        <pc:spChg chg="del">
          <ac:chgData name="Jan Kristiansen" userId="a91fd70066e0f7b6" providerId="LiveId" clId="{39E321EC-2E97-40F7-A074-CC715F16EA2B}" dt="2019-07-30T09:17:54.281" v="185" actId="478"/>
          <ac:spMkLst>
            <pc:docMk/>
            <pc:sldMk cId="2847365589" sldId="561"/>
            <ac:spMk id="61" creationId="{F409FDE9-1109-42BB-8E40-173EE55DB563}"/>
          </ac:spMkLst>
        </pc:spChg>
        <pc:spChg chg="del">
          <ac:chgData name="Jan Kristiansen" userId="a91fd70066e0f7b6" providerId="LiveId" clId="{39E321EC-2E97-40F7-A074-CC715F16EA2B}" dt="2019-07-30T09:17:51.686" v="184" actId="478"/>
          <ac:spMkLst>
            <pc:docMk/>
            <pc:sldMk cId="2847365589" sldId="561"/>
            <ac:spMk id="62" creationId="{5AE185B3-6505-42AE-AEDB-3E30499F7F0D}"/>
          </ac:spMkLst>
        </pc:spChg>
        <pc:spChg chg="del">
          <ac:chgData name="Jan Kristiansen" userId="a91fd70066e0f7b6" providerId="LiveId" clId="{39E321EC-2E97-40F7-A074-CC715F16EA2B}" dt="2019-07-30T09:18:00.446" v="187" actId="478"/>
          <ac:spMkLst>
            <pc:docMk/>
            <pc:sldMk cId="2847365589" sldId="561"/>
            <ac:spMk id="63" creationId="{383CCC68-ADF4-4A4D-9E4B-72C36C7A6C14}"/>
          </ac:spMkLst>
        </pc:spChg>
        <pc:spChg chg="del">
          <ac:chgData name="Jan Kristiansen" userId="a91fd70066e0f7b6" providerId="LiveId" clId="{39E321EC-2E97-40F7-A074-CC715F16EA2B}" dt="2019-07-30T09:17:56.962" v="186" actId="478"/>
          <ac:spMkLst>
            <pc:docMk/>
            <pc:sldMk cId="2847365589" sldId="561"/>
            <ac:spMk id="64" creationId="{0C4ED6E2-BFB2-43C5-B1AE-D9C1F51359A7}"/>
          </ac:spMkLst>
        </pc:spChg>
      </pc:sldChg>
      <pc:sldChg chg="del">
        <pc:chgData name="Jan Kristiansen" userId="a91fd70066e0f7b6" providerId="LiveId" clId="{39E321EC-2E97-40F7-A074-CC715F16EA2B}" dt="2019-07-30T15:33:33.566" v="1647" actId="2696"/>
        <pc:sldMkLst>
          <pc:docMk/>
          <pc:sldMk cId="2625045657" sldId="562"/>
        </pc:sldMkLst>
      </pc:sldChg>
      <pc:sldChg chg="del">
        <pc:chgData name="Jan Kristiansen" userId="a91fd70066e0f7b6" providerId="LiveId" clId="{39E321EC-2E97-40F7-A074-CC715F16EA2B}" dt="2019-07-30T15:47:20.071" v="1656" actId="2696"/>
        <pc:sldMkLst>
          <pc:docMk/>
          <pc:sldMk cId="1323722608" sldId="563"/>
        </pc:sldMkLst>
      </pc:sldChg>
      <pc:sldChg chg="del">
        <pc:chgData name="Jan Kristiansen" userId="a91fd70066e0f7b6" providerId="LiveId" clId="{39E321EC-2E97-40F7-A074-CC715F16EA2B}" dt="2019-07-30T18:49:15.537" v="2234" actId="2696"/>
        <pc:sldMkLst>
          <pc:docMk/>
          <pc:sldMk cId="1252153726" sldId="564"/>
        </pc:sldMkLst>
      </pc:sldChg>
      <pc:sldChg chg="del">
        <pc:chgData name="Jan Kristiansen" userId="a91fd70066e0f7b6" providerId="LiveId" clId="{39E321EC-2E97-40F7-A074-CC715F16EA2B}" dt="2019-07-31T14:25:46.359" v="3631" actId="2696"/>
        <pc:sldMkLst>
          <pc:docMk/>
          <pc:sldMk cId="1751579073" sldId="565"/>
        </pc:sldMkLst>
      </pc:sldChg>
      <pc:sldChg chg="modSp add modNotesTx">
        <pc:chgData name="Jan Kristiansen" userId="a91fd70066e0f7b6" providerId="LiveId" clId="{39E321EC-2E97-40F7-A074-CC715F16EA2B}" dt="2019-07-31T14:40:52.245" v="3695" actId="6549"/>
        <pc:sldMkLst>
          <pc:docMk/>
          <pc:sldMk cId="1887599986" sldId="566"/>
        </pc:sldMkLst>
        <pc:spChg chg="mod">
          <ac:chgData name="Jan Kristiansen" userId="a91fd70066e0f7b6" providerId="LiveId" clId="{39E321EC-2E97-40F7-A074-CC715F16EA2B}" dt="2019-07-30T10:10:28.419" v="392" actId="20577"/>
          <ac:spMkLst>
            <pc:docMk/>
            <pc:sldMk cId="1887599986" sldId="566"/>
            <ac:spMk id="35" creationId="{E4AE5474-85CC-42CF-879F-A1E92F908668}"/>
          </ac:spMkLst>
        </pc:spChg>
      </pc:sldChg>
      <pc:sldChg chg="modSp add modNotesTx">
        <pc:chgData name="Jan Kristiansen" userId="a91fd70066e0f7b6" providerId="LiveId" clId="{39E321EC-2E97-40F7-A074-CC715F16EA2B}" dt="2019-07-31T14:41:02.885" v="3697" actId="20577"/>
        <pc:sldMkLst>
          <pc:docMk/>
          <pc:sldMk cId="3572602906" sldId="567"/>
        </pc:sldMkLst>
        <pc:spChg chg="mod">
          <ac:chgData name="Jan Kristiansen" userId="a91fd70066e0f7b6" providerId="LiveId" clId="{39E321EC-2E97-40F7-A074-CC715F16EA2B}" dt="2019-07-30T10:10:46.727" v="412" actId="6549"/>
          <ac:spMkLst>
            <pc:docMk/>
            <pc:sldMk cId="3572602906" sldId="567"/>
            <ac:spMk id="35" creationId="{E4AE5474-85CC-42CF-879F-A1E92F908668}"/>
          </ac:spMkLst>
        </pc:spChg>
      </pc:sldChg>
      <pc:sldChg chg="modSp add ord modNotesTx">
        <pc:chgData name="Jan Kristiansen" userId="a91fd70066e0f7b6" providerId="LiveId" clId="{39E321EC-2E97-40F7-A074-CC715F16EA2B}" dt="2019-07-31T14:28:18.204" v="3638" actId="20577"/>
        <pc:sldMkLst>
          <pc:docMk/>
          <pc:sldMk cId="1192506806" sldId="568"/>
        </pc:sldMkLst>
        <pc:spChg chg="mod">
          <ac:chgData name="Jan Kristiansen" userId="a91fd70066e0f7b6" providerId="LiveId" clId="{39E321EC-2E97-40F7-A074-CC715F16EA2B}" dt="2019-07-30T10:31:13.684" v="781" actId="20577"/>
          <ac:spMkLst>
            <pc:docMk/>
            <pc:sldMk cId="1192506806" sldId="568"/>
            <ac:spMk id="35" creationId="{E4AE5474-85CC-42CF-879F-A1E92F908668}"/>
          </ac:spMkLst>
        </pc:spChg>
      </pc:sldChg>
      <pc:sldChg chg="modSp add modNotes modNotesTx">
        <pc:chgData name="Jan Kristiansen" userId="a91fd70066e0f7b6" providerId="LiveId" clId="{39E321EC-2E97-40F7-A074-CC715F16EA2B}" dt="2019-07-31T14:41:09.290" v="3698" actId="6549"/>
        <pc:sldMkLst>
          <pc:docMk/>
          <pc:sldMk cId="3583088034" sldId="569"/>
        </pc:sldMkLst>
        <pc:spChg chg="mod">
          <ac:chgData name="Jan Kristiansen" userId="a91fd70066e0f7b6" providerId="LiveId" clId="{39E321EC-2E97-40F7-A074-CC715F16EA2B}" dt="2019-07-30T10:40:06.796" v="843" actId="207"/>
          <ac:spMkLst>
            <pc:docMk/>
            <pc:sldMk cId="3583088034" sldId="569"/>
            <ac:spMk id="6" creationId="{00000000-0000-0000-0000-000000000000}"/>
          </ac:spMkLst>
        </pc:spChg>
        <pc:spChg chg="mod">
          <ac:chgData name="Jan Kristiansen" userId="a91fd70066e0f7b6" providerId="LiveId" clId="{39E321EC-2E97-40F7-A074-CC715F16EA2B}" dt="2019-07-30T10:40:27.008" v="845" actId="207"/>
          <ac:spMkLst>
            <pc:docMk/>
            <pc:sldMk cId="3583088034" sldId="569"/>
            <ac:spMk id="9" creationId="{00000000-0000-0000-0000-000000000000}"/>
          </ac:spMkLst>
        </pc:spChg>
        <pc:spChg chg="mod">
          <ac:chgData name="Jan Kristiansen" userId="a91fd70066e0f7b6" providerId="LiveId" clId="{39E321EC-2E97-40F7-A074-CC715F16EA2B}" dt="2019-07-30T10:40:36.185" v="846" actId="207"/>
          <ac:spMkLst>
            <pc:docMk/>
            <pc:sldMk cId="3583088034" sldId="569"/>
            <ac:spMk id="11" creationId="{00000000-0000-0000-0000-000000000000}"/>
          </ac:spMkLst>
        </pc:spChg>
        <pc:spChg chg="mod">
          <ac:chgData name="Jan Kristiansen" userId="a91fd70066e0f7b6" providerId="LiveId" clId="{39E321EC-2E97-40F7-A074-CC715F16EA2B}" dt="2019-07-30T10:39:48.845" v="842" actId="207"/>
          <ac:spMkLst>
            <pc:docMk/>
            <pc:sldMk cId="3583088034" sldId="569"/>
            <ac:spMk id="15" creationId="{00000000-0000-0000-0000-000000000000}"/>
          </ac:spMkLst>
        </pc:spChg>
        <pc:spChg chg="mod">
          <ac:chgData name="Jan Kristiansen" userId="a91fd70066e0f7b6" providerId="LiveId" clId="{39E321EC-2E97-40F7-A074-CC715F16EA2B}" dt="2019-07-30T10:40:15.355" v="844" actId="207"/>
          <ac:spMkLst>
            <pc:docMk/>
            <pc:sldMk cId="3583088034" sldId="569"/>
            <ac:spMk id="16" creationId="{00000000-0000-0000-0000-000000000000}"/>
          </ac:spMkLst>
        </pc:spChg>
        <pc:spChg chg="mod">
          <ac:chgData name="Jan Kristiansen" userId="a91fd70066e0f7b6" providerId="LiveId" clId="{39E321EC-2E97-40F7-A074-CC715F16EA2B}" dt="2019-07-30T10:38:15.777" v="835" actId="207"/>
          <ac:spMkLst>
            <pc:docMk/>
            <pc:sldMk cId="3583088034" sldId="569"/>
            <ac:spMk id="22" creationId="{00000000-0000-0000-0000-000000000000}"/>
          </ac:spMkLst>
        </pc:spChg>
        <pc:spChg chg="mod">
          <ac:chgData name="Jan Kristiansen" userId="a91fd70066e0f7b6" providerId="LiveId" clId="{39E321EC-2E97-40F7-A074-CC715F16EA2B}" dt="2019-07-30T10:37:46.276" v="832" actId="207"/>
          <ac:spMkLst>
            <pc:docMk/>
            <pc:sldMk cId="3583088034" sldId="569"/>
            <ac:spMk id="25" creationId="{00000000-0000-0000-0000-000000000000}"/>
          </ac:spMkLst>
        </pc:spChg>
        <pc:spChg chg="mod">
          <ac:chgData name="Jan Kristiansen" userId="a91fd70066e0f7b6" providerId="LiveId" clId="{39E321EC-2E97-40F7-A074-CC715F16EA2B}" dt="2019-07-30T10:38:20.687" v="836" actId="207"/>
          <ac:spMkLst>
            <pc:docMk/>
            <pc:sldMk cId="3583088034" sldId="569"/>
            <ac:spMk id="27" creationId="{00000000-0000-0000-0000-000000000000}"/>
          </ac:spMkLst>
        </pc:spChg>
        <pc:spChg chg="mod">
          <ac:chgData name="Jan Kristiansen" userId="a91fd70066e0f7b6" providerId="LiveId" clId="{39E321EC-2E97-40F7-A074-CC715F16EA2B}" dt="2019-07-30T10:37:01.006" v="829" actId="5793"/>
          <ac:spMkLst>
            <pc:docMk/>
            <pc:sldMk cId="3583088034" sldId="569"/>
            <ac:spMk id="35" creationId="{E4AE5474-85CC-42CF-879F-A1E92F908668}"/>
          </ac:spMkLst>
        </pc:spChg>
        <pc:spChg chg="mod">
          <ac:chgData name="Jan Kristiansen" userId="a91fd70066e0f7b6" providerId="LiveId" clId="{39E321EC-2E97-40F7-A074-CC715F16EA2B}" dt="2019-07-30T10:37:40.277" v="831" actId="207"/>
          <ac:spMkLst>
            <pc:docMk/>
            <pc:sldMk cId="3583088034" sldId="569"/>
            <ac:spMk id="38" creationId="{00000000-0000-0000-0000-000000000000}"/>
          </ac:spMkLst>
        </pc:spChg>
        <pc:spChg chg="mod">
          <ac:chgData name="Jan Kristiansen" userId="a91fd70066e0f7b6" providerId="LiveId" clId="{39E321EC-2E97-40F7-A074-CC715F16EA2B}" dt="2019-07-30T10:38:11.299" v="834" actId="207"/>
          <ac:spMkLst>
            <pc:docMk/>
            <pc:sldMk cId="3583088034" sldId="569"/>
            <ac:spMk id="39" creationId="{00000000-0000-0000-0000-000000000000}"/>
          </ac:spMkLst>
        </pc:spChg>
        <pc:spChg chg="mod">
          <ac:chgData name="Jan Kristiansen" userId="a91fd70066e0f7b6" providerId="LiveId" clId="{39E321EC-2E97-40F7-A074-CC715F16EA2B}" dt="2019-07-30T10:38:24.766" v="837" actId="207"/>
          <ac:spMkLst>
            <pc:docMk/>
            <pc:sldMk cId="3583088034" sldId="569"/>
            <ac:spMk id="40" creationId="{00000000-0000-0000-0000-000000000000}"/>
          </ac:spMkLst>
        </pc:spChg>
        <pc:spChg chg="mod">
          <ac:chgData name="Jan Kristiansen" userId="a91fd70066e0f7b6" providerId="LiveId" clId="{39E321EC-2E97-40F7-A074-CC715F16EA2B}" dt="2019-07-30T10:41:40.187" v="847" actId="207"/>
          <ac:spMkLst>
            <pc:docMk/>
            <pc:sldMk cId="3583088034" sldId="569"/>
            <ac:spMk id="51" creationId="{DECD6A71-CE5F-4B81-93BE-F81919973BC4}"/>
          </ac:spMkLst>
        </pc:spChg>
        <pc:spChg chg="mod">
          <ac:chgData name="Jan Kristiansen" userId="a91fd70066e0f7b6" providerId="LiveId" clId="{39E321EC-2E97-40F7-A074-CC715F16EA2B}" dt="2019-07-30T10:41:47.358" v="848" actId="207"/>
          <ac:spMkLst>
            <pc:docMk/>
            <pc:sldMk cId="3583088034" sldId="569"/>
            <ac:spMk id="52" creationId="{D704B5F9-94C2-40DF-8290-3468C0F53606}"/>
          </ac:spMkLst>
        </pc:spChg>
        <pc:spChg chg="mod">
          <ac:chgData name="Jan Kristiansen" userId="a91fd70066e0f7b6" providerId="LiveId" clId="{39E321EC-2E97-40F7-A074-CC715F16EA2B}" dt="2019-07-30T10:41:54.654" v="849" actId="207"/>
          <ac:spMkLst>
            <pc:docMk/>
            <pc:sldMk cId="3583088034" sldId="569"/>
            <ac:spMk id="53" creationId="{E8E1346C-D550-41A2-904A-21BC81984C93}"/>
          </ac:spMkLst>
        </pc:spChg>
        <pc:spChg chg="mod">
          <ac:chgData name="Jan Kristiansen" userId="a91fd70066e0f7b6" providerId="LiveId" clId="{39E321EC-2E97-40F7-A074-CC715F16EA2B}" dt="2019-07-30T10:42:19.481" v="850" actId="113"/>
          <ac:spMkLst>
            <pc:docMk/>
            <pc:sldMk cId="3583088034" sldId="569"/>
            <ac:spMk id="54" creationId="{00DAC332-B693-4DFF-BC4F-291F29372A6C}"/>
          </ac:spMkLst>
        </pc:spChg>
      </pc:sldChg>
      <pc:sldChg chg="addSp delSp modSp add ord modNotes modNotesTx">
        <pc:chgData name="Jan Kristiansen" userId="a91fd70066e0f7b6" providerId="LiveId" clId="{39E321EC-2E97-40F7-A074-CC715F16EA2B}" dt="2019-07-31T14:41:18.399" v="3699" actId="6549"/>
        <pc:sldMkLst>
          <pc:docMk/>
          <pc:sldMk cId="2115324579" sldId="570"/>
        </pc:sldMkLst>
        <pc:spChg chg="mod">
          <ac:chgData name="Jan Kristiansen" userId="a91fd70066e0f7b6" providerId="LiveId" clId="{39E321EC-2E97-40F7-A074-CC715F16EA2B}" dt="2019-07-30T12:50:16.294" v="1086" actId="207"/>
          <ac:spMkLst>
            <pc:docMk/>
            <pc:sldMk cId="2115324579" sldId="570"/>
            <ac:spMk id="6" creationId="{00000000-0000-0000-0000-000000000000}"/>
          </ac:spMkLst>
        </pc:spChg>
        <pc:spChg chg="mod">
          <ac:chgData name="Jan Kristiansen" userId="a91fd70066e0f7b6" providerId="LiveId" clId="{39E321EC-2E97-40F7-A074-CC715F16EA2B}" dt="2019-07-30T12:51:40.174" v="1093" actId="207"/>
          <ac:spMkLst>
            <pc:docMk/>
            <pc:sldMk cId="2115324579" sldId="570"/>
            <ac:spMk id="11" creationId="{00000000-0000-0000-0000-000000000000}"/>
          </ac:spMkLst>
        </pc:spChg>
        <pc:spChg chg="mod">
          <ac:chgData name="Jan Kristiansen" userId="a91fd70066e0f7b6" providerId="LiveId" clId="{39E321EC-2E97-40F7-A074-CC715F16EA2B}" dt="2019-07-30T12:50:39.317" v="1091" actId="207"/>
          <ac:spMkLst>
            <pc:docMk/>
            <pc:sldMk cId="2115324579" sldId="570"/>
            <ac:spMk id="16" creationId="{00000000-0000-0000-0000-000000000000}"/>
          </ac:spMkLst>
        </pc:spChg>
        <pc:spChg chg="mod">
          <ac:chgData name="Jan Kristiansen" userId="a91fd70066e0f7b6" providerId="LiveId" clId="{39E321EC-2E97-40F7-A074-CC715F16EA2B}" dt="2019-07-30T12:50:06.310" v="1085" actId="207"/>
          <ac:spMkLst>
            <pc:docMk/>
            <pc:sldMk cId="2115324579" sldId="570"/>
            <ac:spMk id="17" creationId="{00000000-0000-0000-0000-000000000000}"/>
          </ac:spMkLst>
        </pc:spChg>
        <pc:spChg chg="mod">
          <ac:chgData name="Jan Kristiansen" userId="a91fd70066e0f7b6" providerId="LiveId" clId="{39E321EC-2E97-40F7-A074-CC715F16EA2B}" dt="2019-07-30T12:50:24.845" v="1088" actId="207"/>
          <ac:spMkLst>
            <pc:docMk/>
            <pc:sldMk cId="2115324579" sldId="570"/>
            <ac:spMk id="22" creationId="{00000000-0000-0000-0000-000000000000}"/>
          </ac:spMkLst>
        </pc:spChg>
        <pc:spChg chg="mod">
          <ac:chgData name="Jan Kristiansen" userId="a91fd70066e0f7b6" providerId="LiveId" clId="{39E321EC-2E97-40F7-A074-CC715F16EA2B}" dt="2019-07-30T12:49:52.522" v="1084" actId="207"/>
          <ac:spMkLst>
            <pc:docMk/>
            <pc:sldMk cId="2115324579" sldId="570"/>
            <ac:spMk id="26" creationId="{00000000-0000-0000-0000-000000000000}"/>
          </ac:spMkLst>
        </pc:spChg>
        <pc:spChg chg="mod">
          <ac:chgData name="Jan Kristiansen" userId="a91fd70066e0f7b6" providerId="LiveId" clId="{39E321EC-2E97-40F7-A074-CC715F16EA2B}" dt="2019-07-30T12:50:28.959" v="1089" actId="207"/>
          <ac:spMkLst>
            <pc:docMk/>
            <pc:sldMk cId="2115324579" sldId="570"/>
            <ac:spMk id="27" creationId="{00000000-0000-0000-0000-000000000000}"/>
          </ac:spMkLst>
        </pc:spChg>
        <pc:spChg chg="mod">
          <ac:chgData name="Jan Kristiansen" userId="a91fd70066e0f7b6" providerId="LiveId" clId="{39E321EC-2E97-40F7-A074-CC715F16EA2B}" dt="2019-07-30T12:51:34.607" v="1092" actId="207"/>
          <ac:spMkLst>
            <pc:docMk/>
            <pc:sldMk cId="2115324579" sldId="570"/>
            <ac:spMk id="33" creationId="{2DFA99E5-FAD0-400B-ADF4-673A291C041C}"/>
          </ac:spMkLst>
        </pc:spChg>
        <pc:spChg chg="add mod">
          <ac:chgData name="Jan Kristiansen" userId="a91fd70066e0f7b6" providerId="LiveId" clId="{39E321EC-2E97-40F7-A074-CC715F16EA2B}" dt="2019-07-30T12:47:56.648" v="1079" actId="20577"/>
          <ac:spMkLst>
            <pc:docMk/>
            <pc:sldMk cId="2115324579" sldId="570"/>
            <ac:spMk id="34" creationId="{D0E3C129-7585-48D1-993F-A2877FF0C601}"/>
          </ac:spMkLst>
        </pc:spChg>
        <pc:spChg chg="del">
          <ac:chgData name="Jan Kristiansen" userId="a91fd70066e0f7b6" providerId="LiveId" clId="{39E321EC-2E97-40F7-A074-CC715F16EA2B}" dt="2019-07-30T12:47:40.379" v="1065" actId="478"/>
          <ac:spMkLst>
            <pc:docMk/>
            <pc:sldMk cId="2115324579" sldId="570"/>
            <ac:spMk id="35" creationId="{E4AE5474-85CC-42CF-879F-A1E92F908668}"/>
          </ac:spMkLst>
        </pc:spChg>
        <pc:spChg chg="mod">
          <ac:chgData name="Jan Kristiansen" userId="a91fd70066e0f7b6" providerId="LiveId" clId="{39E321EC-2E97-40F7-A074-CC715F16EA2B}" dt="2019-07-30T12:49:47.507" v="1083" actId="207"/>
          <ac:spMkLst>
            <pc:docMk/>
            <pc:sldMk cId="2115324579" sldId="570"/>
            <ac:spMk id="37" creationId="{00000000-0000-0000-0000-000000000000}"/>
          </ac:spMkLst>
        </pc:spChg>
        <pc:spChg chg="mod">
          <ac:chgData name="Jan Kristiansen" userId="a91fd70066e0f7b6" providerId="LiveId" clId="{39E321EC-2E97-40F7-A074-CC715F16EA2B}" dt="2019-07-30T12:50:20.711" v="1087" actId="207"/>
          <ac:spMkLst>
            <pc:docMk/>
            <pc:sldMk cId="2115324579" sldId="570"/>
            <ac:spMk id="39" creationId="{00000000-0000-0000-0000-000000000000}"/>
          </ac:spMkLst>
        </pc:spChg>
        <pc:spChg chg="mod">
          <ac:chgData name="Jan Kristiansen" userId="a91fd70066e0f7b6" providerId="LiveId" clId="{39E321EC-2E97-40F7-A074-CC715F16EA2B}" dt="2019-07-30T12:50:32.806" v="1090" actId="207"/>
          <ac:spMkLst>
            <pc:docMk/>
            <pc:sldMk cId="2115324579" sldId="570"/>
            <ac:spMk id="40" creationId="{00000000-0000-0000-0000-000000000000}"/>
          </ac:spMkLst>
        </pc:spChg>
        <pc:spChg chg="mod">
          <ac:chgData name="Jan Kristiansen" userId="a91fd70066e0f7b6" providerId="LiveId" clId="{39E321EC-2E97-40F7-A074-CC715F16EA2B}" dt="2019-07-30T12:53:49.067" v="1100" actId="207"/>
          <ac:spMkLst>
            <pc:docMk/>
            <pc:sldMk cId="2115324579" sldId="570"/>
            <ac:spMk id="51" creationId="{DECD6A71-CE5F-4B81-93BE-F81919973BC4}"/>
          </ac:spMkLst>
        </pc:spChg>
        <pc:spChg chg="mod">
          <ac:chgData name="Jan Kristiansen" userId="a91fd70066e0f7b6" providerId="LiveId" clId="{39E321EC-2E97-40F7-A074-CC715F16EA2B}" dt="2019-07-30T12:53:42.117" v="1099" actId="207"/>
          <ac:spMkLst>
            <pc:docMk/>
            <pc:sldMk cId="2115324579" sldId="570"/>
            <ac:spMk id="52" creationId="{D704B5F9-94C2-40DF-8290-3468C0F53606}"/>
          </ac:spMkLst>
        </pc:spChg>
        <pc:spChg chg="mod">
          <ac:chgData name="Jan Kristiansen" userId="a91fd70066e0f7b6" providerId="LiveId" clId="{39E321EC-2E97-40F7-A074-CC715F16EA2B}" dt="2019-07-30T12:54:03.369" v="1102" actId="113"/>
          <ac:spMkLst>
            <pc:docMk/>
            <pc:sldMk cId="2115324579" sldId="570"/>
            <ac:spMk id="53" creationId="{E8E1346C-D550-41A2-904A-21BC81984C93}"/>
          </ac:spMkLst>
        </pc:spChg>
        <pc:spChg chg="mod">
          <ac:chgData name="Jan Kristiansen" userId="a91fd70066e0f7b6" providerId="LiveId" clId="{39E321EC-2E97-40F7-A074-CC715F16EA2B}" dt="2019-07-30T12:53:29.490" v="1098" actId="207"/>
          <ac:spMkLst>
            <pc:docMk/>
            <pc:sldMk cId="2115324579" sldId="570"/>
            <ac:spMk id="54" creationId="{00DAC332-B693-4DFF-BC4F-291F29372A6C}"/>
          </ac:spMkLst>
        </pc:spChg>
      </pc:sldChg>
      <pc:sldChg chg="addSp delSp modSp add modNotesTx">
        <pc:chgData name="Jan Kristiansen" userId="a91fd70066e0f7b6" providerId="LiveId" clId="{39E321EC-2E97-40F7-A074-CC715F16EA2B}" dt="2019-07-31T14:41:24.711" v="3700" actId="6549"/>
        <pc:sldMkLst>
          <pc:docMk/>
          <pc:sldMk cId="397039179" sldId="571"/>
        </pc:sldMkLst>
        <pc:spChg chg="mod">
          <ac:chgData name="Jan Kristiansen" userId="a91fd70066e0f7b6" providerId="LiveId" clId="{39E321EC-2E97-40F7-A074-CC715F16EA2B}" dt="2019-07-30T13:08:12.791" v="1175" actId="207"/>
          <ac:spMkLst>
            <pc:docMk/>
            <pc:sldMk cId="397039179" sldId="571"/>
            <ac:spMk id="7" creationId="{00000000-0000-0000-0000-000000000000}"/>
          </ac:spMkLst>
        </pc:spChg>
        <pc:spChg chg="mod">
          <ac:chgData name="Jan Kristiansen" userId="a91fd70066e0f7b6" providerId="LiveId" clId="{39E321EC-2E97-40F7-A074-CC715F16EA2B}" dt="2019-07-30T13:07:29.133" v="1170" actId="207"/>
          <ac:spMkLst>
            <pc:docMk/>
            <pc:sldMk cId="397039179" sldId="571"/>
            <ac:spMk id="15" creationId="{00000000-0000-0000-0000-000000000000}"/>
          </ac:spMkLst>
        </pc:spChg>
        <pc:spChg chg="mod">
          <ac:chgData name="Jan Kristiansen" userId="a91fd70066e0f7b6" providerId="LiveId" clId="{39E321EC-2E97-40F7-A074-CC715F16EA2B}" dt="2019-07-30T13:07:35.526" v="1171" actId="207"/>
          <ac:spMkLst>
            <pc:docMk/>
            <pc:sldMk cId="397039179" sldId="571"/>
            <ac:spMk id="16" creationId="{00000000-0000-0000-0000-000000000000}"/>
          </ac:spMkLst>
        </pc:spChg>
        <pc:spChg chg="mod">
          <ac:chgData name="Jan Kristiansen" userId="a91fd70066e0f7b6" providerId="LiveId" clId="{39E321EC-2E97-40F7-A074-CC715F16EA2B}" dt="2019-07-30T13:07:07.445" v="1166" actId="207"/>
          <ac:spMkLst>
            <pc:docMk/>
            <pc:sldMk cId="397039179" sldId="571"/>
            <ac:spMk id="17" creationId="{00000000-0000-0000-0000-000000000000}"/>
          </ac:spMkLst>
        </pc:spChg>
        <pc:spChg chg="mod">
          <ac:chgData name="Jan Kristiansen" userId="a91fd70066e0f7b6" providerId="LiveId" clId="{39E321EC-2E97-40F7-A074-CC715F16EA2B}" dt="2019-07-30T13:07:23.077" v="1169" actId="207"/>
          <ac:spMkLst>
            <pc:docMk/>
            <pc:sldMk cId="397039179" sldId="571"/>
            <ac:spMk id="26" creationId="{00000000-0000-0000-0000-000000000000}"/>
          </ac:spMkLst>
        </pc:spChg>
        <pc:spChg chg="mod">
          <ac:chgData name="Jan Kristiansen" userId="a91fd70066e0f7b6" providerId="LiveId" clId="{39E321EC-2E97-40F7-A074-CC715F16EA2B}" dt="2019-07-30T13:07:43.356" v="1173" actId="207"/>
          <ac:spMkLst>
            <pc:docMk/>
            <pc:sldMk cId="397039179" sldId="571"/>
            <ac:spMk id="27" creationId="{00000000-0000-0000-0000-000000000000}"/>
          </ac:spMkLst>
        </pc:spChg>
        <pc:spChg chg="mod">
          <ac:chgData name="Jan Kristiansen" userId="a91fd70066e0f7b6" providerId="LiveId" clId="{39E321EC-2E97-40F7-A074-CC715F16EA2B}" dt="2019-07-30T13:08:08.460" v="1174" actId="207"/>
          <ac:spMkLst>
            <pc:docMk/>
            <pc:sldMk cId="397039179" sldId="571"/>
            <ac:spMk id="33" creationId="{2DFA99E5-FAD0-400B-ADF4-673A291C041C}"/>
          </ac:spMkLst>
        </pc:spChg>
        <pc:spChg chg="add mod">
          <ac:chgData name="Jan Kristiansen" userId="a91fd70066e0f7b6" providerId="LiveId" clId="{39E321EC-2E97-40F7-A074-CC715F16EA2B}" dt="2019-07-30T13:04:01.650" v="1150" actId="20577"/>
          <ac:spMkLst>
            <pc:docMk/>
            <pc:sldMk cId="397039179" sldId="571"/>
            <ac:spMk id="34" creationId="{C3FA8E86-328D-4208-9078-1B91FC3446E5}"/>
          </ac:spMkLst>
        </pc:spChg>
        <pc:spChg chg="del">
          <ac:chgData name="Jan Kristiansen" userId="a91fd70066e0f7b6" providerId="LiveId" clId="{39E321EC-2E97-40F7-A074-CC715F16EA2B}" dt="2019-07-30T13:03:37.933" v="1136" actId="478"/>
          <ac:spMkLst>
            <pc:docMk/>
            <pc:sldMk cId="397039179" sldId="571"/>
            <ac:spMk id="35" creationId="{E4AE5474-85CC-42CF-879F-A1E92F908668}"/>
          </ac:spMkLst>
        </pc:spChg>
        <pc:spChg chg="mod">
          <ac:chgData name="Jan Kristiansen" userId="a91fd70066e0f7b6" providerId="LiveId" clId="{39E321EC-2E97-40F7-A074-CC715F16EA2B}" dt="2019-07-30T13:07:13.805" v="1167" actId="207"/>
          <ac:spMkLst>
            <pc:docMk/>
            <pc:sldMk cId="397039179" sldId="571"/>
            <ac:spMk id="37" creationId="{00000000-0000-0000-0000-000000000000}"/>
          </ac:spMkLst>
        </pc:spChg>
        <pc:spChg chg="mod">
          <ac:chgData name="Jan Kristiansen" userId="a91fd70066e0f7b6" providerId="LiveId" clId="{39E321EC-2E97-40F7-A074-CC715F16EA2B}" dt="2019-07-30T13:07:18.489" v="1168" actId="207"/>
          <ac:spMkLst>
            <pc:docMk/>
            <pc:sldMk cId="397039179" sldId="571"/>
            <ac:spMk id="38" creationId="{00000000-0000-0000-0000-000000000000}"/>
          </ac:spMkLst>
        </pc:spChg>
        <pc:spChg chg="mod">
          <ac:chgData name="Jan Kristiansen" userId="a91fd70066e0f7b6" providerId="LiveId" clId="{39E321EC-2E97-40F7-A074-CC715F16EA2B}" dt="2019-07-30T13:07:39.643" v="1172" actId="207"/>
          <ac:spMkLst>
            <pc:docMk/>
            <pc:sldMk cId="397039179" sldId="571"/>
            <ac:spMk id="40" creationId="{00000000-0000-0000-0000-000000000000}"/>
          </ac:spMkLst>
        </pc:spChg>
        <pc:spChg chg="mod">
          <ac:chgData name="Jan Kristiansen" userId="a91fd70066e0f7b6" providerId="LiveId" clId="{39E321EC-2E97-40F7-A074-CC715F16EA2B}" dt="2019-07-30T13:06:57.879" v="1165" actId="207"/>
          <ac:spMkLst>
            <pc:docMk/>
            <pc:sldMk cId="397039179" sldId="571"/>
            <ac:spMk id="51" creationId="{DECD6A71-CE5F-4B81-93BE-F81919973BC4}"/>
          </ac:spMkLst>
        </pc:spChg>
        <pc:spChg chg="mod">
          <ac:chgData name="Jan Kristiansen" userId="a91fd70066e0f7b6" providerId="LiveId" clId="{39E321EC-2E97-40F7-A074-CC715F16EA2B}" dt="2019-07-30T13:06:10.412" v="1160" actId="113"/>
          <ac:spMkLst>
            <pc:docMk/>
            <pc:sldMk cId="397039179" sldId="571"/>
            <ac:spMk id="52" creationId="{D704B5F9-94C2-40DF-8290-3468C0F53606}"/>
          </ac:spMkLst>
        </pc:spChg>
        <pc:spChg chg="mod">
          <ac:chgData name="Jan Kristiansen" userId="a91fd70066e0f7b6" providerId="LiveId" clId="{39E321EC-2E97-40F7-A074-CC715F16EA2B}" dt="2019-07-30T13:06:51.771" v="1164" actId="207"/>
          <ac:spMkLst>
            <pc:docMk/>
            <pc:sldMk cId="397039179" sldId="571"/>
            <ac:spMk id="53" creationId="{E8E1346C-D550-41A2-904A-21BC81984C93}"/>
          </ac:spMkLst>
        </pc:spChg>
        <pc:spChg chg="mod">
          <ac:chgData name="Jan Kristiansen" userId="a91fd70066e0f7b6" providerId="LiveId" clId="{39E321EC-2E97-40F7-A074-CC715F16EA2B}" dt="2019-07-30T13:06:41.942" v="1163" actId="207"/>
          <ac:spMkLst>
            <pc:docMk/>
            <pc:sldMk cId="397039179" sldId="571"/>
            <ac:spMk id="54" creationId="{00DAC332-B693-4DFF-BC4F-291F29372A6C}"/>
          </ac:spMkLst>
        </pc:spChg>
      </pc:sldChg>
      <pc:sldChg chg="addSp delSp modSp add modNotesTx">
        <pc:chgData name="Jan Kristiansen" userId="a91fd70066e0f7b6" providerId="LiveId" clId="{39E321EC-2E97-40F7-A074-CC715F16EA2B}" dt="2019-07-31T14:41:30.930" v="3701" actId="6549"/>
        <pc:sldMkLst>
          <pc:docMk/>
          <pc:sldMk cId="2432447174" sldId="572"/>
        </pc:sldMkLst>
        <pc:spChg chg="mod">
          <ac:chgData name="Jan Kristiansen" userId="a91fd70066e0f7b6" providerId="LiveId" clId="{39E321EC-2E97-40F7-A074-CC715F16EA2B}" dt="2019-07-30T14:45:12.354" v="1476" actId="207"/>
          <ac:spMkLst>
            <pc:docMk/>
            <pc:sldMk cId="2432447174" sldId="572"/>
            <ac:spMk id="6" creationId="{00000000-0000-0000-0000-000000000000}"/>
          </ac:spMkLst>
        </pc:spChg>
        <pc:spChg chg="mod">
          <ac:chgData name="Jan Kristiansen" userId="a91fd70066e0f7b6" providerId="LiveId" clId="{39E321EC-2E97-40F7-A074-CC715F16EA2B}" dt="2019-07-30T14:42:14.021" v="1456" actId="207"/>
          <ac:spMkLst>
            <pc:docMk/>
            <pc:sldMk cId="2432447174" sldId="572"/>
            <ac:spMk id="7" creationId="{00000000-0000-0000-0000-000000000000}"/>
          </ac:spMkLst>
        </pc:spChg>
        <pc:spChg chg="mod">
          <ac:chgData name="Jan Kristiansen" userId="a91fd70066e0f7b6" providerId="LiveId" clId="{39E321EC-2E97-40F7-A074-CC715F16EA2B}" dt="2019-07-30T14:42:02.661" v="1455" actId="207"/>
          <ac:spMkLst>
            <pc:docMk/>
            <pc:sldMk cId="2432447174" sldId="572"/>
            <ac:spMk id="9" creationId="{00000000-0000-0000-0000-000000000000}"/>
          </ac:spMkLst>
        </pc:spChg>
        <pc:spChg chg="mod">
          <ac:chgData name="Jan Kristiansen" userId="a91fd70066e0f7b6" providerId="LiveId" clId="{39E321EC-2E97-40F7-A074-CC715F16EA2B}" dt="2019-07-30T14:45:04.951" v="1475" actId="207"/>
          <ac:spMkLst>
            <pc:docMk/>
            <pc:sldMk cId="2432447174" sldId="572"/>
            <ac:spMk id="15" creationId="{00000000-0000-0000-0000-000000000000}"/>
          </ac:spMkLst>
        </pc:spChg>
        <pc:spChg chg="mod">
          <ac:chgData name="Jan Kristiansen" userId="a91fd70066e0f7b6" providerId="LiveId" clId="{39E321EC-2E97-40F7-A074-CC715F16EA2B}" dt="2019-07-30T14:45:00.531" v="1474" actId="207"/>
          <ac:spMkLst>
            <pc:docMk/>
            <pc:sldMk cId="2432447174" sldId="572"/>
            <ac:spMk id="17" creationId="{00000000-0000-0000-0000-000000000000}"/>
          </ac:spMkLst>
        </pc:spChg>
        <pc:spChg chg="mod">
          <ac:chgData name="Jan Kristiansen" userId="a91fd70066e0f7b6" providerId="LiveId" clId="{39E321EC-2E97-40F7-A074-CC715F16EA2B}" dt="2019-07-30T14:43:22.850" v="1462" actId="207"/>
          <ac:spMkLst>
            <pc:docMk/>
            <pc:sldMk cId="2432447174" sldId="572"/>
            <ac:spMk id="22" creationId="{00000000-0000-0000-0000-000000000000}"/>
          </ac:spMkLst>
        </pc:spChg>
        <pc:spChg chg="mod">
          <ac:chgData name="Jan Kristiansen" userId="a91fd70066e0f7b6" providerId="LiveId" clId="{39E321EC-2E97-40F7-A074-CC715F16EA2B}" dt="2019-07-30T14:43:07.748" v="1459" actId="207"/>
          <ac:spMkLst>
            <pc:docMk/>
            <pc:sldMk cId="2432447174" sldId="572"/>
            <ac:spMk id="25" creationId="{00000000-0000-0000-0000-000000000000}"/>
          </ac:spMkLst>
        </pc:spChg>
        <pc:spChg chg="mod">
          <ac:chgData name="Jan Kristiansen" userId="a91fd70066e0f7b6" providerId="LiveId" clId="{39E321EC-2E97-40F7-A074-CC715F16EA2B}" dt="2019-07-30T14:43:29.692" v="1463" actId="207"/>
          <ac:spMkLst>
            <pc:docMk/>
            <pc:sldMk cId="2432447174" sldId="572"/>
            <ac:spMk id="26" creationId="{00000000-0000-0000-0000-000000000000}"/>
          </ac:spMkLst>
        </pc:spChg>
        <pc:spChg chg="add mod">
          <ac:chgData name="Jan Kristiansen" userId="a91fd70066e0f7b6" providerId="LiveId" clId="{39E321EC-2E97-40F7-A074-CC715F16EA2B}" dt="2019-07-30T14:41:46.458" v="1454" actId="5793"/>
          <ac:spMkLst>
            <pc:docMk/>
            <pc:sldMk cId="2432447174" sldId="572"/>
            <ac:spMk id="34" creationId="{84652028-F3F6-41A8-9FFC-466A1B5B4A82}"/>
          </ac:spMkLst>
        </pc:spChg>
        <pc:spChg chg="del">
          <ac:chgData name="Jan Kristiansen" userId="a91fd70066e0f7b6" providerId="LiveId" clId="{39E321EC-2E97-40F7-A074-CC715F16EA2B}" dt="2019-07-30T14:41:34.347" v="1443" actId="478"/>
          <ac:spMkLst>
            <pc:docMk/>
            <pc:sldMk cId="2432447174" sldId="572"/>
            <ac:spMk id="35" creationId="{E4AE5474-85CC-42CF-879F-A1E92F908668}"/>
          </ac:spMkLst>
        </pc:spChg>
        <pc:spChg chg="mod">
          <ac:chgData name="Jan Kristiansen" userId="a91fd70066e0f7b6" providerId="LiveId" clId="{39E321EC-2E97-40F7-A074-CC715F16EA2B}" dt="2019-07-30T14:43:34.377" v="1464" actId="207"/>
          <ac:spMkLst>
            <pc:docMk/>
            <pc:sldMk cId="2432447174" sldId="572"/>
            <ac:spMk id="37" creationId="{00000000-0000-0000-0000-000000000000}"/>
          </ac:spMkLst>
        </pc:spChg>
        <pc:spChg chg="mod">
          <ac:chgData name="Jan Kristiansen" userId="a91fd70066e0f7b6" providerId="LiveId" clId="{39E321EC-2E97-40F7-A074-CC715F16EA2B}" dt="2019-07-30T14:43:01.404" v="1458" actId="207"/>
          <ac:spMkLst>
            <pc:docMk/>
            <pc:sldMk cId="2432447174" sldId="572"/>
            <ac:spMk id="38" creationId="{00000000-0000-0000-0000-000000000000}"/>
          </ac:spMkLst>
        </pc:spChg>
        <pc:spChg chg="mod">
          <ac:chgData name="Jan Kristiansen" userId="a91fd70066e0f7b6" providerId="LiveId" clId="{39E321EC-2E97-40F7-A074-CC715F16EA2B}" dt="2019-07-30T14:43:18.409" v="1461" actId="207"/>
          <ac:spMkLst>
            <pc:docMk/>
            <pc:sldMk cId="2432447174" sldId="572"/>
            <ac:spMk id="39" creationId="{00000000-0000-0000-0000-000000000000}"/>
          </ac:spMkLst>
        </pc:spChg>
        <pc:spChg chg="mod">
          <ac:chgData name="Jan Kristiansen" userId="a91fd70066e0f7b6" providerId="LiveId" clId="{39E321EC-2E97-40F7-A074-CC715F16EA2B}" dt="2019-07-30T14:44:15.350" v="1470" actId="113"/>
          <ac:spMkLst>
            <pc:docMk/>
            <pc:sldMk cId="2432447174" sldId="572"/>
            <ac:spMk id="51" creationId="{DECD6A71-CE5F-4B81-93BE-F81919973BC4}"/>
          </ac:spMkLst>
        </pc:spChg>
        <pc:spChg chg="mod">
          <ac:chgData name="Jan Kristiansen" userId="a91fd70066e0f7b6" providerId="LiveId" clId="{39E321EC-2E97-40F7-A074-CC715F16EA2B}" dt="2019-07-30T14:44:55.495" v="1473" actId="207"/>
          <ac:spMkLst>
            <pc:docMk/>
            <pc:sldMk cId="2432447174" sldId="572"/>
            <ac:spMk id="52" creationId="{D704B5F9-94C2-40DF-8290-3468C0F53606}"/>
          </ac:spMkLst>
        </pc:spChg>
        <pc:spChg chg="mod">
          <ac:chgData name="Jan Kristiansen" userId="a91fd70066e0f7b6" providerId="LiveId" clId="{39E321EC-2E97-40F7-A074-CC715F16EA2B}" dt="2019-07-30T14:44:51.030" v="1472" actId="207"/>
          <ac:spMkLst>
            <pc:docMk/>
            <pc:sldMk cId="2432447174" sldId="572"/>
            <ac:spMk id="53" creationId="{E8E1346C-D550-41A2-904A-21BC81984C93}"/>
          </ac:spMkLst>
        </pc:spChg>
        <pc:spChg chg="mod">
          <ac:chgData name="Jan Kristiansen" userId="a91fd70066e0f7b6" providerId="LiveId" clId="{39E321EC-2E97-40F7-A074-CC715F16EA2B}" dt="2019-07-30T14:44:43.502" v="1471" actId="207"/>
          <ac:spMkLst>
            <pc:docMk/>
            <pc:sldMk cId="2432447174" sldId="572"/>
            <ac:spMk id="54" creationId="{00DAC332-B693-4DFF-BC4F-291F29372A6C}"/>
          </ac:spMkLst>
        </pc:spChg>
      </pc:sldChg>
      <pc:sldChg chg="modSp add modNotesTx">
        <pc:chgData name="Jan Kristiansen" userId="a91fd70066e0f7b6" providerId="LiveId" clId="{39E321EC-2E97-40F7-A074-CC715F16EA2B}" dt="2019-07-31T14:41:37.038" v="3702" actId="6549"/>
        <pc:sldMkLst>
          <pc:docMk/>
          <pc:sldMk cId="2678856643" sldId="573"/>
        </pc:sldMkLst>
        <pc:spChg chg="mod">
          <ac:chgData name="Jan Kristiansen" userId="a91fd70066e0f7b6" providerId="LiveId" clId="{39E321EC-2E97-40F7-A074-CC715F16EA2B}" dt="2019-07-30T15:14:00.114" v="1581" actId="20577"/>
          <ac:spMkLst>
            <pc:docMk/>
            <pc:sldMk cId="2678856643" sldId="573"/>
            <ac:spMk id="35" creationId="{E4AE5474-85CC-42CF-879F-A1E92F908668}"/>
          </ac:spMkLst>
        </pc:spChg>
      </pc:sldChg>
      <pc:sldChg chg="modSp add modNotesTx">
        <pc:chgData name="Jan Kristiansen" userId="a91fd70066e0f7b6" providerId="LiveId" clId="{39E321EC-2E97-40F7-A074-CC715F16EA2B}" dt="2019-07-31T14:41:42.647" v="3703" actId="6549"/>
        <pc:sldMkLst>
          <pc:docMk/>
          <pc:sldMk cId="1174460008" sldId="574"/>
        </pc:sldMkLst>
        <pc:spChg chg="mod">
          <ac:chgData name="Jan Kristiansen" userId="a91fd70066e0f7b6" providerId="LiveId" clId="{39E321EC-2E97-40F7-A074-CC715F16EA2B}" dt="2019-07-30T15:33:24.392" v="1646" actId="20577"/>
          <ac:spMkLst>
            <pc:docMk/>
            <pc:sldMk cId="1174460008" sldId="574"/>
            <ac:spMk id="35" creationId="{E4AE5474-85CC-42CF-879F-A1E92F908668}"/>
          </ac:spMkLst>
        </pc:spChg>
      </pc:sldChg>
      <pc:sldChg chg="modSp add modNotesTx">
        <pc:chgData name="Jan Kristiansen" userId="a91fd70066e0f7b6" providerId="LiveId" clId="{39E321EC-2E97-40F7-A074-CC715F16EA2B}" dt="2019-07-31T14:41:48.469" v="3704" actId="6549"/>
        <pc:sldMkLst>
          <pc:docMk/>
          <pc:sldMk cId="1700065383" sldId="575"/>
        </pc:sldMkLst>
        <pc:spChg chg="mod">
          <ac:chgData name="Jan Kristiansen" userId="a91fd70066e0f7b6" providerId="LiveId" clId="{39E321EC-2E97-40F7-A074-CC715F16EA2B}" dt="2019-07-30T15:34:54.563" v="1653" actId="20577"/>
          <ac:spMkLst>
            <pc:docMk/>
            <pc:sldMk cId="1700065383" sldId="575"/>
            <ac:spMk id="35" creationId="{E4AE5474-85CC-42CF-879F-A1E92F908668}"/>
          </ac:spMkLst>
        </pc:spChg>
      </pc:sldChg>
      <pc:sldChg chg="modSp add modNotesTx">
        <pc:chgData name="Jan Kristiansen" userId="a91fd70066e0f7b6" providerId="LiveId" clId="{39E321EC-2E97-40F7-A074-CC715F16EA2B}" dt="2019-07-31T14:41:54.338" v="3705" actId="6549"/>
        <pc:sldMkLst>
          <pc:docMk/>
          <pc:sldMk cId="531897392" sldId="576"/>
        </pc:sldMkLst>
        <pc:spChg chg="mod">
          <ac:chgData name="Jan Kristiansen" userId="a91fd70066e0f7b6" providerId="LiveId" clId="{39E321EC-2E97-40F7-A074-CC715F16EA2B}" dt="2019-07-30T16:49:13.935" v="1670" actId="207"/>
          <ac:spMkLst>
            <pc:docMk/>
            <pc:sldMk cId="531897392" sldId="576"/>
            <ac:spMk id="16" creationId="{00000000-0000-0000-0000-000000000000}"/>
          </ac:spMkLst>
        </pc:spChg>
        <pc:spChg chg="mod">
          <ac:chgData name="Jan Kristiansen" userId="a91fd70066e0f7b6" providerId="LiveId" clId="{39E321EC-2E97-40F7-A074-CC715F16EA2B}" dt="2019-07-30T16:49:00.486" v="1668" actId="207"/>
          <ac:spMkLst>
            <pc:docMk/>
            <pc:sldMk cId="531897392" sldId="576"/>
            <ac:spMk id="27" creationId="{00000000-0000-0000-0000-000000000000}"/>
          </ac:spMkLst>
        </pc:spChg>
        <pc:spChg chg="mod">
          <ac:chgData name="Jan Kristiansen" userId="a91fd70066e0f7b6" providerId="LiveId" clId="{39E321EC-2E97-40F7-A074-CC715F16EA2B}" dt="2019-07-30T16:49:48.176" v="1687" actId="5793"/>
          <ac:spMkLst>
            <pc:docMk/>
            <pc:sldMk cId="531897392" sldId="576"/>
            <ac:spMk id="35" creationId="{E4AE5474-85CC-42CF-879F-A1E92F908668}"/>
          </ac:spMkLst>
        </pc:spChg>
        <pc:spChg chg="mod">
          <ac:chgData name="Jan Kristiansen" userId="a91fd70066e0f7b6" providerId="LiveId" clId="{39E321EC-2E97-40F7-A074-CC715F16EA2B}" dt="2019-07-30T16:49:04.261" v="1669" actId="207"/>
          <ac:spMkLst>
            <pc:docMk/>
            <pc:sldMk cId="531897392" sldId="576"/>
            <ac:spMk id="40" creationId="{00000000-0000-0000-0000-000000000000}"/>
          </ac:spMkLst>
        </pc:spChg>
        <pc:spChg chg="mod">
          <ac:chgData name="Jan Kristiansen" userId="a91fd70066e0f7b6" providerId="LiveId" clId="{39E321EC-2E97-40F7-A074-CC715F16EA2B}" dt="2019-07-30T17:33:53.150" v="1764" actId="113"/>
          <ac:spMkLst>
            <pc:docMk/>
            <pc:sldMk cId="531897392" sldId="576"/>
            <ac:spMk id="51" creationId="{DECD6A71-CE5F-4B81-93BE-F81919973BC4}"/>
          </ac:spMkLst>
        </pc:spChg>
        <pc:spChg chg="mod">
          <ac:chgData name="Jan Kristiansen" userId="a91fd70066e0f7b6" providerId="LiveId" clId="{39E321EC-2E97-40F7-A074-CC715F16EA2B}" dt="2019-07-30T16:48:37.817" v="1666" actId="207"/>
          <ac:spMkLst>
            <pc:docMk/>
            <pc:sldMk cId="531897392" sldId="576"/>
            <ac:spMk id="52" creationId="{D704B5F9-94C2-40DF-8290-3468C0F53606}"/>
          </ac:spMkLst>
        </pc:spChg>
        <pc:spChg chg="mod">
          <ac:chgData name="Jan Kristiansen" userId="a91fd70066e0f7b6" providerId="LiveId" clId="{39E321EC-2E97-40F7-A074-CC715F16EA2B}" dt="2019-07-30T16:48:30.073" v="1665" actId="207"/>
          <ac:spMkLst>
            <pc:docMk/>
            <pc:sldMk cId="531897392" sldId="576"/>
            <ac:spMk id="53" creationId="{E8E1346C-D550-41A2-904A-21BC81984C93}"/>
          </ac:spMkLst>
        </pc:spChg>
        <pc:spChg chg="mod">
          <ac:chgData name="Jan Kristiansen" userId="a91fd70066e0f7b6" providerId="LiveId" clId="{39E321EC-2E97-40F7-A074-CC715F16EA2B}" dt="2019-07-30T16:48:21.715" v="1664" actId="207"/>
          <ac:spMkLst>
            <pc:docMk/>
            <pc:sldMk cId="531897392" sldId="576"/>
            <ac:spMk id="54" creationId="{00DAC332-B693-4DFF-BC4F-291F29372A6C}"/>
          </ac:spMkLst>
        </pc:spChg>
      </pc:sldChg>
      <pc:sldChg chg="modSp add modNotesTx">
        <pc:chgData name="Jan Kristiansen" userId="a91fd70066e0f7b6" providerId="LiveId" clId="{39E321EC-2E97-40F7-A074-CC715F16EA2B}" dt="2019-07-31T14:42:00.361" v="3707" actId="20577"/>
        <pc:sldMkLst>
          <pc:docMk/>
          <pc:sldMk cId="3411178946" sldId="577"/>
        </pc:sldMkLst>
        <pc:spChg chg="mod">
          <ac:chgData name="Jan Kristiansen" userId="a91fd70066e0f7b6" providerId="LiveId" clId="{39E321EC-2E97-40F7-A074-CC715F16EA2B}" dt="2019-07-30T17:35:51.447" v="1779" actId="20577"/>
          <ac:spMkLst>
            <pc:docMk/>
            <pc:sldMk cId="3411178946" sldId="577"/>
            <ac:spMk id="35" creationId="{E4AE5474-85CC-42CF-879F-A1E92F908668}"/>
          </ac:spMkLst>
        </pc:spChg>
      </pc:sldChg>
      <pc:sldChg chg="addSp delSp modSp add modNotesTx">
        <pc:chgData name="Jan Kristiansen" userId="a91fd70066e0f7b6" providerId="LiveId" clId="{39E321EC-2E97-40F7-A074-CC715F16EA2B}" dt="2019-07-31T14:42:06.705" v="3708" actId="6549"/>
        <pc:sldMkLst>
          <pc:docMk/>
          <pc:sldMk cId="864496955" sldId="578"/>
        </pc:sldMkLst>
        <pc:spChg chg="mod">
          <ac:chgData name="Jan Kristiansen" userId="a91fd70066e0f7b6" providerId="LiveId" clId="{39E321EC-2E97-40F7-A074-CC715F16EA2B}" dt="2019-07-30T17:50:23.211" v="1876" actId="207"/>
          <ac:spMkLst>
            <pc:docMk/>
            <pc:sldMk cId="864496955" sldId="578"/>
            <ac:spMk id="6" creationId="{00000000-0000-0000-0000-000000000000}"/>
          </ac:spMkLst>
        </pc:spChg>
        <pc:spChg chg="mod">
          <ac:chgData name="Jan Kristiansen" userId="a91fd70066e0f7b6" providerId="LiveId" clId="{39E321EC-2E97-40F7-A074-CC715F16EA2B}" dt="2019-07-30T17:50:13.191" v="1875" actId="207"/>
          <ac:spMkLst>
            <pc:docMk/>
            <pc:sldMk cId="864496955" sldId="578"/>
            <ac:spMk id="15" creationId="{00000000-0000-0000-0000-000000000000}"/>
          </ac:spMkLst>
        </pc:spChg>
        <pc:spChg chg="mod">
          <ac:chgData name="Jan Kristiansen" userId="a91fd70066e0f7b6" providerId="LiveId" clId="{39E321EC-2E97-40F7-A074-CC715F16EA2B}" dt="2019-07-30T17:49:42.539" v="1870" actId="207"/>
          <ac:spMkLst>
            <pc:docMk/>
            <pc:sldMk cId="864496955" sldId="578"/>
            <ac:spMk id="17" creationId="{00000000-0000-0000-0000-000000000000}"/>
          </ac:spMkLst>
        </pc:spChg>
        <pc:spChg chg="mod">
          <ac:chgData name="Jan Kristiansen" userId="a91fd70066e0f7b6" providerId="LiveId" clId="{39E321EC-2E97-40F7-A074-CC715F16EA2B}" dt="2019-07-30T17:50:32.699" v="1878" actId="207"/>
          <ac:spMkLst>
            <pc:docMk/>
            <pc:sldMk cId="864496955" sldId="578"/>
            <ac:spMk id="22" creationId="{00000000-0000-0000-0000-000000000000}"/>
          </ac:spMkLst>
        </pc:spChg>
        <pc:spChg chg="mod">
          <ac:chgData name="Jan Kristiansen" userId="a91fd70066e0f7b6" providerId="LiveId" clId="{39E321EC-2E97-40F7-A074-CC715F16EA2B}" dt="2019-07-30T17:50:02.351" v="1873" actId="207"/>
          <ac:spMkLst>
            <pc:docMk/>
            <pc:sldMk cId="864496955" sldId="578"/>
            <ac:spMk id="25" creationId="{00000000-0000-0000-0000-000000000000}"/>
          </ac:spMkLst>
        </pc:spChg>
        <pc:spChg chg="mod">
          <ac:chgData name="Jan Kristiansen" userId="a91fd70066e0f7b6" providerId="LiveId" clId="{39E321EC-2E97-40F7-A074-CC715F16EA2B}" dt="2019-07-30T17:49:57.758" v="1872" actId="207"/>
          <ac:spMkLst>
            <pc:docMk/>
            <pc:sldMk cId="864496955" sldId="578"/>
            <ac:spMk id="26" creationId="{00000000-0000-0000-0000-000000000000}"/>
          </ac:spMkLst>
        </pc:spChg>
        <pc:spChg chg="add mod">
          <ac:chgData name="Jan Kristiansen" userId="a91fd70066e0f7b6" providerId="LiveId" clId="{39E321EC-2E97-40F7-A074-CC715F16EA2B}" dt="2019-07-30T17:46:54.009" v="1855" actId="20577"/>
          <ac:spMkLst>
            <pc:docMk/>
            <pc:sldMk cId="864496955" sldId="578"/>
            <ac:spMk id="34" creationId="{10CD9FD3-51D8-4F49-AF11-0551F9823937}"/>
          </ac:spMkLst>
        </pc:spChg>
        <pc:spChg chg="del">
          <ac:chgData name="Jan Kristiansen" userId="a91fd70066e0f7b6" providerId="LiveId" clId="{39E321EC-2E97-40F7-A074-CC715F16EA2B}" dt="2019-07-30T17:46:06.692" v="1835" actId="478"/>
          <ac:spMkLst>
            <pc:docMk/>
            <pc:sldMk cId="864496955" sldId="578"/>
            <ac:spMk id="35" creationId="{E4AE5474-85CC-42CF-879F-A1E92F908668}"/>
          </ac:spMkLst>
        </pc:spChg>
        <pc:spChg chg="mod">
          <ac:chgData name="Jan Kristiansen" userId="a91fd70066e0f7b6" providerId="LiveId" clId="{39E321EC-2E97-40F7-A074-CC715F16EA2B}" dt="2019-07-30T17:49:46.396" v="1871" actId="207"/>
          <ac:spMkLst>
            <pc:docMk/>
            <pc:sldMk cId="864496955" sldId="578"/>
            <ac:spMk id="37" creationId="{00000000-0000-0000-0000-000000000000}"/>
          </ac:spMkLst>
        </pc:spChg>
        <pc:spChg chg="mod">
          <ac:chgData name="Jan Kristiansen" userId="a91fd70066e0f7b6" providerId="LiveId" clId="{39E321EC-2E97-40F7-A074-CC715F16EA2B}" dt="2019-07-30T17:50:06.027" v="1874" actId="207"/>
          <ac:spMkLst>
            <pc:docMk/>
            <pc:sldMk cId="864496955" sldId="578"/>
            <ac:spMk id="38" creationId="{00000000-0000-0000-0000-000000000000}"/>
          </ac:spMkLst>
        </pc:spChg>
        <pc:spChg chg="mod">
          <ac:chgData name="Jan Kristiansen" userId="a91fd70066e0f7b6" providerId="LiveId" clId="{39E321EC-2E97-40F7-A074-CC715F16EA2B}" dt="2019-07-30T17:50:28.407" v="1877" actId="207"/>
          <ac:spMkLst>
            <pc:docMk/>
            <pc:sldMk cId="864496955" sldId="578"/>
            <ac:spMk id="39" creationId="{00000000-0000-0000-0000-000000000000}"/>
          </ac:spMkLst>
        </pc:spChg>
        <pc:spChg chg="mod">
          <ac:chgData name="Jan Kristiansen" userId="a91fd70066e0f7b6" providerId="LiveId" clId="{39E321EC-2E97-40F7-A074-CC715F16EA2B}" dt="2019-07-30T17:48:33.702" v="1860" actId="207"/>
          <ac:spMkLst>
            <pc:docMk/>
            <pc:sldMk cId="864496955" sldId="578"/>
            <ac:spMk id="51" creationId="{DECD6A71-CE5F-4B81-93BE-F81919973BC4}"/>
          </ac:spMkLst>
        </pc:spChg>
        <pc:spChg chg="mod">
          <ac:chgData name="Jan Kristiansen" userId="a91fd70066e0f7b6" providerId="LiveId" clId="{39E321EC-2E97-40F7-A074-CC715F16EA2B}" dt="2019-07-30T17:48:49.274" v="1862" actId="113"/>
          <ac:spMkLst>
            <pc:docMk/>
            <pc:sldMk cId="864496955" sldId="578"/>
            <ac:spMk id="52" creationId="{D704B5F9-94C2-40DF-8290-3468C0F53606}"/>
          </ac:spMkLst>
        </pc:spChg>
        <pc:spChg chg="mod">
          <ac:chgData name="Jan Kristiansen" userId="a91fd70066e0f7b6" providerId="LiveId" clId="{39E321EC-2E97-40F7-A074-CC715F16EA2B}" dt="2019-07-30T17:48:58.347" v="1864" actId="113"/>
          <ac:spMkLst>
            <pc:docMk/>
            <pc:sldMk cId="864496955" sldId="578"/>
            <ac:spMk id="53" creationId="{E8E1346C-D550-41A2-904A-21BC81984C93}"/>
          </ac:spMkLst>
        </pc:spChg>
        <pc:spChg chg="mod">
          <ac:chgData name="Jan Kristiansen" userId="a91fd70066e0f7b6" providerId="LiveId" clId="{39E321EC-2E97-40F7-A074-CC715F16EA2B}" dt="2019-07-30T17:49:08.327" v="1866" actId="113"/>
          <ac:spMkLst>
            <pc:docMk/>
            <pc:sldMk cId="864496955" sldId="578"/>
            <ac:spMk id="54" creationId="{00DAC332-B693-4DFF-BC4F-291F29372A6C}"/>
          </ac:spMkLst>
        </pc:spChg>
      </pc:sldChg>
      <pc:sldChg chg="add del modNotesTx">
        <pc:chgData name="Jan Kristiansen" userId="a91fd70066e0f7b6" providerId="LiveId" clId="{39E321EC-2E97-40F7-A074-CC715F16EA2B}" dt="2019-07-30T17:45:52.372" v="1833" actId="2696"/>
        <pc:sldMkLst>
          <pc:docMk/>
          <pc:sldMk cId="1049207142" sldId="578"/>
        </pc:sldMkLst>
      </pc:sldChg>
      <pc:sldChg chg="addSp delSp modSp add modNotesTx">
        <pc:chgData name="Jan Kristiansen" userId="a91fd70066e0f7b6" providerId="LiveId" clId="{39E321EC-2E97-40F7-A074-CC715F16EA2B}" dt="2019-07-31T14:42:12.439" v="3709" actId="6549"/>
        <pc:sldMkLst>
          <pc:docMk/>
          <pc:sldMk cId="2399992588" sldId="579"/>
        </pc:sldMkLst>
        <pc:spChg chg="add mod">
          <ac:chgData name="Jan Kristiansen" userId="a91fd70066e0f7b6" providerId="LiveId" clId="{39E321EC-2E97-40F7-A074-CC715F16EA2B}" dt="2019-07-30T18:11:43.331" v="1993" actId="20577"/>
          <ac:spMkLst>
            <pc:docMk/>
            <pc:sldMk cId="2399992588" sldId="579"/>
            <ac:spMk id="34" creationId="{92FCFC98-B17A-46E9-9E0E-CC03975F173A}"/>
          </ac:spMkLst>
        </pc:spChg>
        <pc:spChg chg="del">
          <ac:chgData name="Jan Kristiansen" userId="a91fd70066e0f7b6" providerId="LiveId" clId="{39E321EC-2E97-40F7-A074-CC715F16EA2B}" dt="2019-07-30T18:06:29.652" v="1885" actId="478"/>
          <ac:spMkLst>
            <pc:docMk/>
            <pc:sldMk cId="2399992588" sldId="579"/>
            <ac:spMk id="35" creationId="{E4AE5474-85CC-42CF-879F-A1E92F908668}"/>
          </ac:spMkLst>
        </pc:spChg>
      </pc:sldChg>
      <pc:sldChg chg="modSp add modNotesTx">
        <pc:chgData name="Jan Kristiansen" userId="a91fd70066e0f7b6" providerId="LiveId" clId="{39E321EC-2E97-40F7-A074-CC715F16EA2B}" dt="2019-07-31T14:42:17.766" v="3710" actId="6549"/>
        <pc:sldMkLst>
          <pc:docMk/>
          <pc:sldMk cId="352452520" sldId="580"/>
        </pc:sldMkLst>
        <pc:spChg chg="mod">
          <ac:chgData name="Jan Kristiansen" userId="a91fd70066e0f7b6" providerId="LiveId" clId="{39E321EC-2E97-40F7-A074-CC715F16EA2B}" dt="2019-07-30T18:42:56.102" v="2168" actId="20577"/>
          <ac:spMkLst>
            <pc:docMk/>
            <pc:sldMk cId="352452520" sldId="580"/>
            <ac:spMk id="34" creationId="{92FCFC98-B17A-46E9-9E0E-CC03975F173A}"/>
          </ac:spMkLst>
        </pc:spChg>
      </pc:sldChg>
      <pc:sldChg chg="add del">
        <pc:chgData name="Jan Kristiansen" userId="a91fd70066e0f7b6" providerId="LiveId" clId="{39E321EC-2E97-40F7-A074-CC715F16EA2B}" dt="2019-07-30T18:32:36.534" v="2027"/>
        <pc:sldMkLst>
          <pc:docMk/>
          <pc:sldMk cId="1668729179" sldId="581"/>
        </pc:sldMkLst>
      </pc:sldChg>
      <pc:sldChg chg="modSp add modNotesTx">
        <pc:chgData name="Jan Kristiansen" userId="a91fd70066e0f7b6" providerId="LiveId" clId="{39E321EC-2E97-40F7-A074-CC715F16EA2B}" dt="2019-07-30T18:48:20.490" v="2233" actId="20577"/>
        <pc:sldMkLst>
          <pc:docMk/>
          <pc:sldMk cId="2267216922" sldId="581"/>
        </pc:sldMkLst>
        <pc:spChg chg="mod">
          <ac:chgData name="Jan Kristiansen" userId="a91fd70066e0f7b6" providerId="LiveId" clId="{39E321EC-2E97-40F7-A074-CC715F16EA2B}" dt="2019-07-30T18:48:20.490" v="2233" actId="20577"/>
          <ac:spMkLst>
            <pc:docMk/>
            <pc:sldMk cId="2267216922" sldId="581"/>
            <ac:spMk id="34" creationId="{92FCFC98-B17A-46E9-9E0E-CC03975F173A}"/>
          </ac:spMkLst>
        </pc:spChg>
      </pc:sldChg>
      <pc:sldChg chg="modSp add modNotesTx">
        <pc:chgData name="Jan Kristiansen" userId="a91fd70066e0f7b6" providerId="LiveId" clId="{39E321EC-2E97-40F7-A074-CC715F16EA2B}" dt="2019-07-31T14:42:35.546" v="3711" actId="6549"/>
        <pc:sldMkLst>
          <pc:docMk/>
          <pc:sldMk cId="498172819" sldId="582"/>
        </pc:sldMkLst>
        <pc:spChg chg="mod">
          <ac:chgData name="Jan Kristiansen" userId="a91fd70066e0f7b6" providerId="LiveId" clId="{39E321EC-2E97-40F7-A074-CC715F16EA2B}" dt="2019-07-30T18:53:41.123" v="2371" actId="6549"/>
          <ac:spMkLst>
            <pc:docMk/>
            <pc:sldMk cId="498172819" sldId="582"/>
            <ac:spMk id="34" creationId="{92FCFC98-B17A-46E9-9E0E-CC03975F173A}"/>
          </ac:spMkLst>
        </pc:spChg>
      </pc:sldChg>
      <pc:sldChg chg="modSp add modNotesTx">
        <pc:chgData name="Jan Kristiansen" userId="a91fd70066e0f7b6" providerId="LiveId" clId="{39E321EC-2E97-40F7-A074-CC715F16EA2B}" dt="2019-07-31T14:42:42.046" v="3712" actId="6549"/>
        <pc:sldMkLst>
          <pc:docMk/>
          <pc:sldMk cId="1603809505" sldId="583"/>
        </pc:sldMkLst>
        <pc:spChg chg="mod">
          <ac:chgData name="Jan Kristiansen" userId="a91fd70066e0f7b6" providerId="LiveId" clId="{39E321EC-2E97-40F7-A074-CC715F16EA2B}" dt="2019-07-30T19:07:47.343" v="2416" actId="20577"/>
          <ac:spMkLst>
            <pc:docMk/>
            <pc:sldMk cId="1603809505" sldId="583"/>
            <ac:spMk id="34" creationId="{92FCFC98-B17A-46E9-9E0E-CC03975F173A}"/>
          </ac:spMkLst>
        </pc:spChg>
      </pc:sldChg>
      <pc:sldChg chg="add del">
        <pc:chgData name="Jan Kristiansen" userId="a91fd70066e0f7b6" providerId="LiveId" clId="{39E321EC-2E97-40F7-A074-CC715F16EA2B}" dt="2019-07-30T18:51:43.666" v="2252" actId="2696"/>
        <pc:sldMkLst>
          <pc:docMk/>
          <pc:sldMk cId="3413873467" sldId="583"/>
        </pc:sldMkLst>
      </pc:sldChg>
      <pc:sldChg chg="modSp add modNotesTx">
        <pc:chgData name="Jan Kristiansen" userId="a91fd70066e0f7b6" providerId="LiveId" clId="{39E321EC-2E97-40F7-A074-CC715F16EA2B}" dt="2019-07-31T14:42:47.733" v="3713" actId="6549"/>
        <pc:sldMkLst>
          <pc:docMk/>
          <pc:sldMk cId="322961408" sldId="584"/>
        </pc:sldMkLst>
        <pc:spChg chg="mod">
          <ac:chgData name="Jan Kristiansen" userId="a91fd70066e0f7b6" providerId="LiveId" clId="{39E321EC-2E97-40F7-A074-CC715F16EA2B}" dt="2019-07-31T09:03:57.606" v="2641" actId="207"/>
          <ac:spMkLst>
            <pc:docMk/>
            <pc:sldMk cId="322961408" sldId="584"/>
            <ac:spMk id="6" creationId="{00000000-0000-0000-0000-000000000000}"/>
          </ac:spMkLst>
        </pc:spChg>
        <pc:spChg chg="mod">
          <ac:chgData name="Jan Kristiansen" userId="a91fd70066e0f7b6" providerId="LiveId" clId="{39E321EC-2E97-40F7-A074-CC715F16EA2B}" dt="2019-07-31T09:02:26.992" v="2630" actId="207"/>
          <ac:spMkLst>
            <pc:docMk/>
            <pc:sldMk cId="322961408" sldId="584"/>
            <ac:spMk id="9" creationId="{00000000-0000-0000-0000-000000000000}"/>
          </ac:spMkLst>
        </pc:spChg>
        <pc:spChg chg="mod">
          <ac:chgData name="Jan Kristiansen" userId="a91fd70066e0f7b6" providerId="LiveId" clId="{39E321EC-2E97-40F7-A074-CC715F16EA2B}" dt="2019-07-31T09:02:19.493" v="2629" actId="207"/>
          <ac:spMkLst>
            <pc:docMk/>
            <pc:sldMk cId="322961408" sldId="584"/>
            <ac:spMk id="11" creationId="{00000000-0000-0000-0000-000000000000}"/>
          </ac:spMkLst>
        </pc:spChg>
        <pc:spChg chg="mod">
          <ac:chgData name="Jan Kristiansen" userId="a91fd70066e0f7b6" providerId="LiveId" clId="{39E321EC-2E97-40F7-A074-CC715F16EA2B}" dt="2019-07-31T09:03:04.047" v="2632" actId="207"/>
          <ac:spMkLst>
            <pc:docMk/>
            <pc:sldMk cId="322961408" sldId="584"/>
            <ac:spMk id="15" creationId="{00000000-0000-0000-0000-000000000000}"/>
          </ac:spMkLst>
        </pc:spChg>
        <pc:spChg chg="mod">
          <ac:chgData name="Jan Kristiansen" userId="a91fd70066e0f7b6" providerId="LiveId" clId="{39E321EC-2E97-40F7-A074-CC715F16EA2B}" dt="2019-07-31T09:04:02.528" v="2642" actId="207"/>
          <ac:spMkLst>
            <pc:docMk/>
            <pc:sldMk cId="322961408" sldId="584"/>
            <ac:spMk id="16" creationId="{00000000-0000-0000-0000-000000000000}"/>
          </ac:spMkLst>
        </pc:spChg>
        <pc:spChg chg="mod">
          <ac:chgData name="Jan Kristiansen" userId="a91fd70066e0f7b6" providerId="LiveId" clId="{39E321EC-2E97-40F7-A074-CC715F16EA2B}" dt="2019-07-31T09:03:23.765" v="2636" actId="207"/>
          <ac:spMkLst>
            <pc:docMk/>
            <pc:sldMk cId="322961408" sldId="584"/>
            <ac:spMk id="22" creationId="{00000000-0000-0000-0000-000000000000}"/>
          </ac:spMkLst>
        </pc:spChg>
        <pc:spChg chg="mod">
          <ac:chgData name="Jan Kristiansen" userId="a91fd70066e0f7b6" providerId="LiveId" clId="{39E321EC-2E97-40F7-A074-CC715F16EA2B}" dt="2019-07-31T09:03:14.984" v="2634" actId="207"/>
          <ac:spMkLst>
            <pc:docMk/>
            <pc:sldMk cId="322961408" sldId="584"/>
            <ac:spMk id="25" creationId="{00000000-0000-0000-0000-000000000000}"/>
          </ac:spMkLst>
        </pc:spChg>
        <pc:spChg chg="mod">
          <ac:chgData name="Jan Kristiansen" userId="a91fd70066e0f7b6" providerId="LiveId" clId="{39E321EC-2E97-40F7-A074-CC715F16EA2B}" dt="2019-07-31T09:03:43.638" v="2639" actId="207"/>
          <ac:spMkLst>
            <pc:docMk/>
            <pc:sldMk cId="322961408" sldId="584"/>
            <ac:spMk id="27" creationId="{00000000-0000-0000-0000-000000000000}"/>
          </ac:spMkLst>
        </pc:spChg>
        <pc:spChg chg="mod">
          <ac:chgData name="Jan Kristiansen" userId="a91fd70066e0f7b6" providerId="LiveId" clId="{39E321EC-2E97-40F7-A074-CC715F16EA2B}" dt="2019-07-31T09:04:43.979" v="2658" actId="20577"/>
          <ac:spMkLst>
            <pc:docMk/>
            <pc:sldMk cId="322961408" sldId="584"/>
            <ac:spMk id="34" creationId="{92FCFC98-B17A-46E9-9E0E-CC03975F173A}"/>
          </ac:spMkLst>
        </pc:spChg>
        <pc:spChg chg="mod">
          <ac:chgData name="Jan Kristiansen" userId="a91fd70066e0f7b6" providerId="LiveId" clId="{39E321EC-2E97-40F7-A074-CC715F16EA2B}" dt="2019-07-31T09:03:11.047" v="2633" actId="207"/>
          <ac:spMkLst>
            <pc:docMk/>
            <pc:sldMk cId="322961408" sldId="584"/>
            <ac:spMk id="38" creationId="{00000000-0000-0000-0000-000000000000}"/>
          </ac:spMkLst>
        </pc:spChg>
        <pc:spChg chg="mod">
          <ac:chgData name="Jan Kristiansen" userId="a91fd70066e0f7b6" providerId="LiveId" clId="{39E321EC-2E97-40F7-A074-CC715F16EA2B}" dt="2019-07-31T09:03:19.281" v="2635" actId="207"/>
          <ac:spMkLst>
            <pc:docMk/>
            <pc:sldMk cId="322961408" sldId="584"/>
            <ac:spMk id="39" creationId="{00000000-0000-0000-0000-000000000000}"/>
          </ac:spMkLst>
        </pc:spChg>
        <pc:spChg chg="mod">
          <ac:chgData name="Jan Kristiansen" userId="a91fd70066e0f7b6" providerId="LiveId" clId="{39E321EC-2E97-40F7-A074-CC715F16EA2B}" dt="2019-07-31T09:03:36.030" v="2638" actId="207"/>
          <ac:spMkLst>
            <pc:docMk/>
            <pc:sldMk cId="322961408" sldId="584"/>
            <ac:spMk id="40" creationId="{00000000-0000-0000-0000-000000000000}"/>
          </ac:spMkLst>
        </pc:spChg>
        <pc:spChg chg="mod">
          <ac:chgData name="Jan Kristiansen" userId="a91fd70066e0f7b6" providerId="LiveId" clId="{39E321EC-2E97-40F7-A074-CC715F16EA2B}" dt="2019-07-31T09:01:11.722" v="2628" actId="207"/>
          <ac:spMkLst>
            <pc:docMk/>
            <pc:sldMk cId="322961408" sldId="584"/>
            <ac:spMk id="51" creationId="{DECD6A71-CE5F-4B81-93BE-F81919973BC4}"/>
          </ac:spMkLst>
        </pc:spChg>
        <pc:spChg chg="mod">
          <ac:chgData name="Jan Kristiansen" userId="a91fd70066e0f7b6" providerId="LiveId" clId="{39E321EC-2E97-40F7-A074-CC715F16EA2B}" dt="2019-07-31T09:01:04.148" v="2627" actId="207"/>
          <ac:spMkLst>
            <pc:docMk/>
            <pc:sldMk cId="322961408" sldId="584"/>
            <ac:spMk id="52" creationId="{D704B5F9-94C2-40DF-8290-3468C0F53606}"/>
          </ac:spMkLst>
        </pc:spChg>
        <pc:spChg chg="mod">
          <ac:chgData name="Jan Kristiansen" userId="a91fd70066e0f7b6" providerId="LiveId" clId="{39E321EC-2E97-40F7-A074-CC715F16EA2B}" dt="2019-07-31T09:00:55.554" v="2626" actId="207"/>
          <ac:spMkLst>
            <pc:docMk/>
            <pc:sldMk cId="322961408" sldId="584"/>
            <ac:spMk id="53" creationId="{E8E1346C-D550-41A2-904A-21BC81984C93}"/>
          </ac:spMkLst>
        </pc:spChg>
        <pc:spChg chg="mod">
          <ac:chgData name="Jan Kristiansen" userId="a91fd70066e0f7b6" providerId="LiveId" clId="{39E321EC-2E97-40F7-A074-CC715F16EA2B}" dt="2019-07-31T09:14:23.223" v="2693" actId="113"/>
          <ac:spMkLst>
            <pc:docMk/>
            <pc:sldMk cId="322961408" sldId="584"/>
            <ac:spMk id="54" creationId="{00DAC332-B693-4DFF-BC4F-291F29372A6C}"/>
          </ac:spMkLst>
        </pc:spChg>
      </pc:sldChg>
      <pc:sldChg chg="add del">
        <pc:chgData name="Jan Kristiansen" userId="a91fd70066e0f7b6" providerId="LiveId" clId="{39E321EC-2E97-40F7-A074-CC715F16EA2B}" dt="2019-07-31T09:10:20.668" v="2677" actId="2696"/>
        <pc:sldMkLst>
          <pc:docMk/>
          <pc:sldMk cId="1059782385" sldId="585"/>
        </pc:sldMkLst>
      </pc:sldChg>
      <pc:sldChg chg="addSp delSp modSp add modNotesTx">
        <pc:chgData name="Jan Kristiansen" userId="a91fd70066e0f7b6" providerId="LiveId" clId="{39E321EC-2E97-40F7-A074-CC715F16EA2B}" dt="2019-07-31T14:42:53.295" v="3714" actId="6549"/>
        <pc:sldMkLst>
          <pc:docMk/>
          <pc:sldMk cId="3084111453" sldId="585"/>
        </pc:sldMkLst>
        <pc:spChg chg="mod">
          <ac:chgData name="Jan Kristiansen" userId="a91fd70066e0f7b6" providerId="LiveId" clId="{39E321EC-2E97-40F7-A074-CC715F16EA2B}" dt="2019-07-31T09:15:33.634" v="2704" actId="207"/>
          <ac:spMkLst>
            <pc:docMk/>
            <pc:sldMk cId="3084111453" sldId="585"/>
            <ac:spMk id="6" creationId="{00000000-0000-0000-0000-000000000000}"/>
          </ac:spMkLst>
        </pc:spChg>
        <pc:spChg chg="mod">
          <ac:chgData name="Jan Kristiansen" userId="a91fd70066e0f7b6" providerId="LiveId" clId="{39E321EC-2E97-40F7-A074-CC715F16EA2B}" dt="2019-07-31T09:16:09.702" v="2711" actId="207"/>
          <ac:spMkLst>
            <pc:docMk/>
            <pc:sldMk cId="3084111453" sldId="585"/>
            <ac:spMk id="11" creationId="{00000000-0000-0000-0000-000000000000}"/>
          </ac:spMkLst>
        </pc:spChg>
        <pc:spChg chg="mod">
          <ac:chgData name="Jan Kristiansen" userId="a91fd70066e0f7b6" providerId="LiveId" clId="{39E321EC-2E97-40F7-A074-CC715F16EA2B}" dt="2019-07-31T09:15:27.088" v="2703" actId="207"/>
          <ac:spMkLst>
            <pc:docMk/>
            <pc:sldMk cId="3084111453" sldId="585"/>
            <ac:spMk id="15" creationId="{00000000-0000-0000-0000-000000000000}"/>
          </ac:spMkLst>
        </pc:spChg>
        <pc:spChg chg="mod">
          <ac:chgData name="Jan Kristiansen" userId="a91fd70066e0f7b6" providerId="LiveId" clId="{39E321EC-2E97-40F7-A074-CC715F16EA2B}" dt="2019-07-31T09:15:54.242" v="2709" actId="207"/>
          <ac:spMkLst>
            <pc:docMk/>
            <pc:sldMk cId="3084111453" sldId="585"/>
            <ac:spMk id="16" creationId="{00000000-0000-0000-0000-000000000000}"/>
          </ac:spMkLst>
        </pc:spChg>
        <pc:spChg chg="mod">
          <ac:chgData name="Jan Kristiansen" userId="a91fd70066e0f7b6" providerId="LiveId" clId="{39E321EC-2E97-40F7-A074-CC715F16EA2B}" dt="2019-07-31T09:15:10.667" v="2700" actId="207"/>
          <ac:spMkLst>
            <pc:docMk/>
            <pc:sldMk cId="3084111453" sldId="585"/>
            <ac:spMk id="17" creationId="{00000000-0000-0000-0000-000000000000}"/>
          </ac:spMkLst>
        </pc:spChg>
        <pc:spChg chg="mod">
          <ac:chgData name="Jan Kristiansen" userId="a91fd70066e0f7b6" providerId="LiveId" clId="{39E321EC-2E97-40F7-A074-CC715F16EA2B}" dt="2019-07-31T09:15:40.290" v="2706" actId="207"/>
          <ac:spMkLst>
            <pc:docMk/>
            <pc:sldMk cId="3084111453" sldId="585"/>
            <ac:spMk id="22" creationId="{00000000-0000-0000-0000-000000000000}"/>
          </ac:spMkLst>
        </pc:spChg>
        <pc:spChg chg="mod">
          <ac:chgData name="Jan Kristiansen" userId="a91fd70066e0f7b6" providerId="LiveId" clId="{39E321EC-2E97-40F7-A074-CC715F16EA2B}" dt="2019-07-31T09:15:19.557" v="2702" actId="207"/>
          <ac:spMkLst>
            <pc:docMk/>
            <pc:sldMk cId="3084111453" sldId="585"/>
            <ac:spMk id="25" creationId="{00000000-0000-0000-0000-000000000000}"/>
          </ac:spMkLst>
        </pc:spChg>
        <pc:spChg chg="mod">
          <ac:chgData name="Jan Kristiansen" userId="a91fd70066e0f7b6" providerId="LiveId" clId="{39E321EC-2E97-40F7-A074-CC715F16EA2B}" dt="2019-07-31T09:15:03.261" v="2699" actId="207"/>
          <ac:spMkLst>
            <pc:docMk/>
            <pc:sldMk cId="3084111453" sldId="585"/>
            <ac:spMk id="26" creationId="{00000000-0000-0000-0000-000000000000}"/>
          </ac:spMkLst>
        </pc:spChg>
        <pc:spChg chg="mod">
          <ac:chgData name="Jan Kristiansen" userId="a91fd70066e0f7b6" providerId="LiveId" clId="{39E321EC-2E97-40F7-A074-CC715F16EA2B}" dt="2019-07-31T09:15:43.743" v="2707" actId="207"/>
          <ac:spMkLst>
            <pc:docMk/>
            <pc:sldMk cId="3084111453" sldId="585"/>
            <ac:spMk id="27" creationId="{00000000-0000-0000-0000-000000000000}"/>
          </ac:spMkLst>
        </pc:spChg>
        <pc:spChg chg="mod">
          <ac:chgData name="Jan Kristiansen" userId="a91fd70066e0f7b6" providerId="LiveId" clId="{39E321EC-2E97-40F7-A074-CC715F16EA2B}" dt="2019-07-31T09:16:01.054" v="2710" actId="207"/>
          <ac:spMkLst>
            <pc:docMk/>
            <pc:sldMk cId="3084111453" sldId="585"/>
            <ac:spMk id="33" creationId="{2DFA99E5-FAD0-400B-ADF4-673A291C041C}"/>
          </ac:spMkLst>
        </pc:spChg>
        <pc:spChg chg="del">
          <ac:chgData name="Jan Kristiansen" userId="a91fd70066e0f7b6" providerId="LiveId" clId="{39E321EC-2E97-40F7-A074-CC715F16EA2B}" dt="2019-07-31T09:10:34.902" v="2679" actId="478"/>
          <ac:spMkLst>
            <pc:docMk/>
            <pc:sldMk cId="3084111453" sldId="585"/>
            <ac:spMk id="34" creationId="{92FCFC98-B17A-46E9-9E0E-CC03975F173A}"/>
          </ac:spMkLst>
        </pc:spChg>
        <pc:spChg chg="add mod">
          <ac:chgData name="Jan Kristiansen" userId="a91fd70066e0f7b6" providerId="LiveId" clId="{39E321EC-2E97-40F7-A074-CC715F16EA2B}" dt="2019-07-31T09:16:36.408" v="2717" actId="5793"/>
          <ac:spMkLst>
            <pc:docMk/>
            <pc:sldMk cId="3084111453" sldId="585"/>
            <ac:spMk id="35" creationId="{B784008C-241F-482C-B7FC-2DF0DF7CA967}"/>
          </ac:spMkLst>
        </pc:spChg>
        <pc:spChg chg="mod">
          <ac:chgData name="Jan Kristiansen" userId="a91fd70066e0f7b6" providerId="LiveId" clId="{39E321EC-2E97-40F7-A074-CC715F16EA2B}" dt="2019-07-31T09:14:58.949" v="2698" actId="207"/>
          <ac:spMkLst>
            <pc:docMk/>
            <pc:sldMk cId="3084111453" sldId="585"/>
            <ac:spMk id="37" creationId="{00000000-0000-0000-0000-000000000000}"/>
          </ac:spMkLst>
        </pc:spChg>
        <pc:spChg chg="mod">
          <ac:chgData name="Jan Kristiansen" userId="a91fd70066e0f7b6" providerId="LiveId" clId="{39E321EC-2E97-40F7-A074-CC715F16EA2B}" dt="2019-07-31T09:15:15.635" v="2701" actId="207"/>
          <ac:spMkLst>
            <pc:docMk/>
            <pc:sldMk cId="3084111453" sldId="585"/>
            <ac:spMk id="38" creationId="{00000000-0000-0000-0000-000000000000}"/>
          </ac:spMkLst>
        </pc:spChg>
        <pc:spChg chg="mod">
          <ac:chgData name="Jan Kristiansen" userId="a91fd70066e0f7b6" providerId="LiveId" clId="{39E321EC-2E97-40F7-A074-CC715F16EA2B}" dt="2019-07-31T09:15:36.868" v="2705" actId="207"/>
          <ac:spMkLst>
            <pc:docMk/>
            <pc:sldMk cId="3084111453" sldId="585"/>
            <ac:spMk id="39" creationId="{00000000-0000-0000-0000-000000000000}"/>
          </ac:spMkLst>
        </pc:spChg>
        <pc:spChg chg="mod">
          <ac:chgData name="Jan Kristiansen" userId="a91fd70066e0f7b6" providerId="LiveId" clId="{39E321EC-2E97-40F7-A074-CC715F16EA2B}" dt="2019-07-31T09:15:47.492" v="2708" actId="207"/>
          <ac:spMkLst>
            <pc:docMk/>
            <pc:sldMk cId="3084111453" sldId="585"/>
            <ac:spMk id="40" creationId="{00000000-0000-0000-0000-000000000000}"/>
          </ac:spMkLst>
        </pc:spChg>
        <pc:spChg chg="mod">
          <ac:chgData name="Jan Kristiansen" userId="a91fd70066e0f7b6" providerId="LiveId" clId="{39E321EC-2E97-40F7-A074-CC715F16EA2B}" dt="2019-07-31T09:14:53.574" v="2697" actId="207"/>
          <ac:spMkLst>
            <pc:docMk/>
            <pc:sldMk cId="3084111453" sldId="585"/>
            <ac:spMk id="51" creationId="{DECD6A71-CE5F-4B81-93BE-F81919973BC4}"/>
          </ac:spMkLst>
        </pc:spChg>
        <pc:spChg chg="mod">
          <ac:chgData name="Jan Kristiansen" userId="a91fd70066e0f7b6" providerId="LiveId" clId="{39E321EC-2E97-40F7-A074-CC715F16EA2B}" dt="2019-07-31T09:14:46.358" v="2696" actId="207"/>
          <ac:spMkLst>
            <pc:docMk/>
            <pc:sldMk cId="3084111453" sldId="585"/>
            <ac:spMk id="52" creationId="{D704B5F9-94C2-40DF-8290-3468C0F53606}"/>
          </ac:spMkLst>
        </pc:spChg>
        <pc:spChg chg="mod">
          <ac:chgData name="Jan Kristiansen" userId="a91fd70066e0f7b6" providerId="LiveId" clId="{39E321EC-2E97-40F7-A074-CC715F16EA2B}" dt="2019-07-31T09:14:35.499" v="2695" actId="113"/>
          <ac:spMkLst>
            <pc:docMk/>
            <pc:sldMk cId="3084111453" sldId="585"/>
            <ac:spMk id="53" creationId="{E8E1346C-D550-41A2-904A-21BC81984C93}"/>
          </ac:spMkLst>
        </pc:spChg>
        <pc:spChg chg="mod">
          <ac:chgData name="Jan Kristiansen" userId="a91fd70066e0f7b6" providerId="LiveId" clId="{39E321EC-2E97-40F7-A074-CC715F16EA2B}" dt="2019-07-31T09:14:12.636" v="2691" actId="207"/>
          <ac:spMkLst>
            <pc:docMk/>
            <pc:sldMk cId="3084111453" sldId="585"/>
            <ac:spMk id="54" creationId="{00DAC332-B693-4DFF-BC4F-291F29372A6C}"/>
          </ac:spMkLst>
        </pc:spChg>
      </pc:sldChg>
      <pc:sldChg chg="addSp delSp modSp add modNotesTx">
        <pc:chgData name="Jan Kristiansen" userId="a91fd70066e0f7b6" providerId="LiveId" clId="{39E321EC-2E97-40F7-A074-CC715F16EA2B}" dt="2019-07-31T14:42:58.888" v="3715" actId="6549"/>
        <pc:sldMkLst>
          <pc:docMk/>
          <pc:sldMk cId="376258492" sldId="586"/>
        </pc:sldMkLst>
        <pc:spChg chg="mod">
          <ac:chgData name="Jan Kristiansen" userId="a91fd70066e0f7b6" providerId="LiveId" clId="{39E321EC-2E97-40F7-A074-CC715F16EA2B}" dt="2019-07-31T10:06:45.689" v="2983" actId="207"/>
          <ac:spMkLst>
            <pc:docMk/>
            <pc:sldMk cId="376258492" sldId="586"/>
            <ac:spMk id="7" creationId="{00000000-0000-0000-0000-000000000000}"/>
          </ac:spMkLst>
        </pc:spChg>
        <pc:spChg chg="mod">
          <ac:chgData name="Jan Kristiansen" userId="a91fd70066e0f7b6" providerId="LiveId" clId="{39E321EC-2E97-40F7-A074-CC715F16EA2B}" dt="2019-07-31T10:07:49.837" v="2992" actId="207"/>
          <ac:spMkLst>
            <pc:docMk/>
            <pc:sldMk cId="376258492" sldId="586"/>
            <ac:spMk id="15" creationId="{00000000-0000-0000-0000-000000000000}"/>
          </ac:spMkLst>
        </pc:spChg>
        <pc:spChg chg="mod">
          <ac:chgData name="Jan Kristiansen" userId="a91fd70066e0f7b6" providerId="LiveId" clId="{39E321EC-2E97-40F7-A074-CC715F16EA2B}" dt="2019-07-31T10:08:10.510" v="2997" actId="207"/>
          <ac:spMkLst>
            <pc:docMk/>
            <pc:sldMk cId="376258492" sldId="586"/>
            <ac:spMk id="16" creationId="{00000000-0000-0000-0000-000000000000}"/>
          </ac:spMkLst>
        </pc:spChg>
        <pc:spChg chg="mod">
          <ac:chgData name="Jan Kristiansen" userId="a91fd70066e0f7b6" providerId="LiveId" clId="{39E321EC-2E97-40F7-A074-CC715F16EA2B}" dt="2019-07-31T10:07:42.888" v="2991" actId="207"/>
          <ac:spMkLst>
            <pc:docMk/>
            <pc:sldMk cId="376258492" sldId="586"/>
            <ac:spMk id="17" creationId="{00000000-0000-0000-0000-000000000000}"/>
          </ac:spMkLst>
        </pc:spChg>
        <pc:spChg chg="mod">
          <ac:chgData name="Jan Kristiansen" userId="a91fd70066e0f7b6" providerId="LiveId" clId="{39E321EC-2E97-40F7-A074-CC715F16EA2B}" dt="2019-07-31T10:07:57.730" v="2994" actId="207"/>
          <ac:spMkLst>
            <pc:docMk/>
            <pc:sldMk cId="376258492" sldId="586"/>
            <ac:spMk id="25" creationId="{00000000-0000-0000-0000-000000000000}"/>
          </ac:spMkLst>
        </pc:spChg>
        <pc:spChg chg="mod">
          <ac:chgData name="Jan Kristiansen" userId="a91fd70066e0f7b6" providerId="LiveId" clId="{39E321EC-2E97-40F7-A074-CC715F16EA2B}" dt="2019-07-31T10:07:29.936" v="2989" actId="207"/>
          <ac:spMkLst>
            <pc:docMk/>
            <pc:sldMk cId="376258492" sldId="586"/>
            <ac:spMk id="26" creationId="{00000000-0000-0000-0000-000000000000}"/>
          </ac:spMkLst>
        </pc:spChg>
        <pc:spChg chg="mod">
          <ac:chgData name="Jan Kristiansen" userId="a91fd70066e0f7b6" providerId="LiveId" clId="{39E321EC-2E97-40F7-A074-CC715F16EA2B}" dt="2019-07-31T10:08:01.324" v="2995" actId="207"/>
          <ac:spMkLst>
            <pc:docMk/>
            <pc:sldMk cId="376258492" sldId="586"/>
            <ac:spMk id="27" creationId="{00000000-0000-0000-0000-000000000000}"/>
          </ac:spMkLst>
        </pc:spChg>
        <pc:spChg chg="mod">
          <ac:chgData name="Jan Kristiansen" userId="a91fd70066e0f7b6" providerId="LiveId" clId="{39E321EC-2E97-40F7-A074-CC715F16EA2B}" dt="2019-07-31T10:06:40.174" v="2982" actId="207"/>
          <ac:spMkLst>
            <pc:docMk/>
            <pc:sldMk cId="376258492" sldId="586"/>
            <ac:spMk id="33" creationId="{2DFA99E5-FAD0-400B-ADF4-673A291C041C}"/>
          </ac:spMkLst>
        </pc:spChg>
        <pc:spChg chg="del">
          <ac:chgData name="Jan Kristiansen" userId="a91fd70066e0f7b6" providerId="LiveId" clId="{39E321EC-2E97-40F7-A074-CC715F16EA2B}" dt="2019-07-31T09:44:42.049" v="2939" actId="478"/>
          <ac:spMkLst>
            <pc:docMk/>
            <pc:sldMk cId="376258492" sldId="586"/>
            <ac:spMk id="34" creationId="{92FCFC98-B17A-46E9-9E0E-CC03975F173A}"/>
          </ac:spMkLst>
        </pc:spChg>
        <pc:spChg chg="add mod">
          <ac:chgData name="Jan Kristiansen" userId="a91fd70066e0f7b6" providerId="LiveId" clId="{39E321EC-2E97-40F7-A074-CC715F16EA2B}" dt="2019-07-31T09:44:54.674" v="2950" actId="5793"/>
          <ac:spMkLst>
            <pc:docMk/>
            <pc:sldMk cId="376258492" sldId="586"/>
            <ac:spMk id="35" creationId="{F225CC48-BF0C-449B-A700-551969CE87EB}"/>
          </ac:spMkLst>
        </pc:spChg>
        <pc:spChg chg="mod">
          <ac:chgData name="Jan Kristiansen" userId="a91fd70066e0f7b6" providerId="LiveId" clId="{39E321EC-2E97-40F7-A074-CC715F16EA2B}" dt="2019-07-31T10:07:34.951" v="2990" actId="207"/>
          <ac:spMkLst>
            <pc:docMk/>
            <pc:sldMk cId="376258492" sldId="586"/>
            <ac:spMk id="37" creationId="{00000000-0000-0000-0000-000000000000}"/>
          </ac:spMkLst>
        </pc:spChg>
        <pc:spChg chg="mod">
          <ac:chgData name="Jan Kristiansen" userId="a91fd70066e0f7b6" providerId="LiveId" clId="{39E321EC-2E97-40F7-A074-CC715F16EA2B}" dt="2019-07-31T10:07:53.161" v="2993" actId="207"/>
          <ac:spMkLst>
            <pc:docMk/>
            <pc:sldMk cId="376258492" sldId="586"/>
            <ac:spMk id="38" creationId="{00000000-0000-0000-0000-000000000000}"/>
          </ac:spMkLst>
        </pc:spChg>
        <pc:spChg chg="mod">
          <ac:chgData name="Jan Kristiansen" userId="a91fd70066e0f7b6" providerId="LiveId" clId="{39E321EC-2E97-40F7-A074-CC715F16EA2B}" dt="2019-07-31T10:08:04.823" v="2996" actId="207"/>
          <ac:spMkLst>
            <pc:docMk/>
            <pc:sldMk cId="376258492" sldId="586"/>
            <ac:spMk id="40" creationId="{00000000-0000-0000-0000-000000000000}"/>
          </ac:spMkLst>
        </pc:spChg>
        <pc:spChg chg="mod">
          <ac:chgData name="Jan Kristiansen" userId="a91fd70066e0f7b6" providerId="LiveId" clId="{39E321EC-2E97-40F7-A074-CC715F16EA2B}" dt="2019-07-31T10:07:14.890" v="2986" actId="207"/>
          <ac:spMkLst>
            <pc:docMk/>
            <pc:sldMk cId="376258492" sldId="586"/>
            <ac:spMk id="51" creationId="{DECD6A71-CE5F-4B81-93BE-F81919973BC4}"/>
          </ac:spMkLst>
        </pc:spChg>
        <pc:spChg chg="mod">
          <ac:chgData name="Jan Kristiansen" userId="a91fd70066e0f7b6" providerId="LiveId" clId="{39E321EC-2E97-40F7-A074-CC715F16EA2B}" dt="2019-07-31T10:07:23.530" v="2988" actId="113"/>
          <ac:spMkLst>
            <pc:docMk/>
            <pc:sldMk cId="376258492" sldId="586"/>
            <ac:spMk id="52" creationId="{D704B5F9-94C2-40DF-8290-3468C0F53606}"/>
          </ac:spMkLst>
        </pc:spChg>
        <pc:spChg chg="mod">
          <ac:chgData name="Jan Kristiansen" userId="a91fd70066e0f7b6" providerId="LiveId" clId="{39E321EC-2E97-40F7-A074-CC715F16EA2B}" dt="2019-07-31T10:07:07.219" v="2985" actId="207"/>
          <ac:spMkLst>
            <pc:docMk/>
            <pc:sldMk cId="376258492" sldId="586"/>
            <ac:spMk id="53" creationId="{E8E1346C-D550-41A2-904A-21BC81984C93}"/>
          </ac:spMkLst>
        </pc:spChg>
        <pc:spChg chg="mod">
          <ac:chgData name="Jan Kristiansen" userId="a91fd70066e0f7b6" providerId="LiveId" clId="{39E321EC-2E97-40F7-A074-CC715F16EA2B}" dt="2019-07-31T10:06:59.298" v="2984" actId="207"/>
          <ac:spMkLst>
            <pc:docMk/>
            <pc:sldMk cId="376258492" sldId="586"/>
            <ac:spMk id="54" creationId="{00DAC332-B693-4DFF-BC4F-291F29372A6C}"/>
          </ac:spMkLst>
        </pc:spChg>
      </pc:sldChg>
      <pc:sldChg chg="addSp delSp modSp add modNotesTx">
        <pc:chgData name="Jan Kristiansen" userId="a91fd70066e0f7b6" providerId="LiveId" clId="{39E321EC-2E97-40F7-A074-CC715F16EA2B}" dt="2019-07-31T14:43:16.278" v="3717" actId="20577"/>
        <pc:sldMkLst>
          <pc:docMk/>
          <pc:sldMk cId="972857947" sldId="587"/>
        </pc:sldMkLst>
        <pc:spChg chg="mod">
          <ac:chgData name="Jan Kristiansen" userId="a91fd70066e0f7b6" providerId="LiveId" clId="{39E321EC-2E97-40F7-A074-CC715F16EA2B}" dt="2019-07-31T10:11:18.482" v="3019" actId="207"/>
          <ac:spMkLst>
            <pc:docMk/>
            <pc:sldMk cId="972857947" sldId="587"/>
            <ac:spMk id="6" creationId="{00000000-0000-0000-0000-000000000000}"/>
          </ac:spMkLst>
        </pc:spChg>
        <pc:spChg chg="mod">
          <ac:chgData name="Jan Kristiansen" userId="a91fd70066e0f7b6" providerId="LiveId" clId="{39E321EC-2E97-40F7-A074-CC715F16EA2B}" dt="2019-07-31T10:10:04.302" v="3007" actId="207"/>
          <ac:spMkLst>
            <pc:docMk/>
            <pc:sldMk cId="972857947" sldId="587"/>
            <ac:spMk id="7" creationId="{00000000-0000-0000-0000-000000000000}"/>
          </ac:spMkLst>
        </pc:spChg>
        <pc:spChg chg="mod">
          <ac:chgData name="Jan Kristiansen" userId="a91fd70066e0f7b6" providerId="LiveId" clId="{39E321EC-2E97-40F7-A074-CC715F16EA2B}" dt="2019-07-31T10:09:59.068" v="3006" actId="207"/>
          <ac:spMkLst>
            <pc:docMk/>
            <pc:sldMk cId="972857947" sldId="587"/>
            <ac:spMk id="9" creationId="{00000000-0000-0000-0000-000000000000}"/>
          </ac:spMkLst>
        </pc:spChg>
        <pc:spChg chg="mod">
          <ac:chgData name="Jan Kristiansen" userId="a91fd70066e0f7b6" providerId="LiveId" clId="{39E321EC-2E97-40F7-A074-CC715F16EA2B}" dt="2019-07-31T10:11:04.809" v="3016" actId="207"/>
          <ac:spMkLst>
            <pc:docMk/>
            <pc:sldMk cId="972857947" sldId="587"/>
            <ac:spMk id="15" creationId="{00000000-0000-0000-0000-000000000000}"/>
          </ac:spMkLst>
        </pc:spChg>
        <pc:spChg chg="mod">
          <ac:chgData name="Jan Kristiansen" userId="a91fd70066e0f7b6" providerId="LiveId" clId="{39E321EC-2E97-40F7-A074-CC715F16EA2B}" dt="2019-07-31T10:10:55.548" v="3015" actId="207"/>
          <ac:spMkLst>
            <pc:docMk/>
            <pc:sldMk cId="972857947" sldId="587"/>
            <ac:spMk id="17" creationId="{00000000-0000-0000-0000-000000000000}"/>
          </ac:spMkLst>
        </pc:spChg>
        <pc:spChg chg="mod">
          <ac:chgData name="Jan Kristiansen" userId="a91fd70066e0f7b6" providerId="LiveId" clId="{39E321EC-2E97-40F7-A074-CC715F16EA2B}" dt="2019-07-31T10:11:29.575" v="3021" actId="207"/>
          <ac:spMkLst>
            <pc:docMk/>
            <pc:sldMk cId="972857947" sldId="587"/>
            <ac:spMk id="22" creationId="{00000000-0000-0000-0000-000000000000}"/>
          </ac:spMkLst>
        </pc:spChg>
        <pc:spChg chg="mod">
          <ac:chgData name="Jan Kristiansen" userId="a91fd70066e0f7b6" providerId="LiveId" clId="{39E321EC-2E97-40F7-A074-CC715F16EA2B}" dt="2019-07-31T10:11:12.700" v="3018" actId="207"/>
          <ac:spMkLst>
            <pc:docMk/>
            <pc:sldMk cId="972857947" sldId="587"/>
            <ac:spMk id="25" creationId="{00000000-0000-0000-0000-000000000000}"/>
          </ac:spMkLst>
        </pc:spChg>
        <pc:spChg chg="mod">
          <ac:chgData name="Jan Kristiansen" userId="a91fd70066e0f7b6" providerId="LiveId" clId="{39E321EC-2E97-40F7-A074-CC715F16EA2B}" dt="2019-07-31T10:10:43.986" v="3013" actId="207"/>
          <ac:spMkLst>
            <pc:docMk/>
            <pc:sldMk cId="972857947" sldId="587"/>
            <ac:spMk id="26" creationId="{00000000-0000-0000-0000-000000000000}"/>
          </ac:spMkLst>
        </pc:spChg>
        <pc:spChg chg="del">
          <ac:chgData name="Jan Kristiansen" userId="a91fd70066e0f7b6" providerId="LiveId" clId="{39E321EC-2E97-40F7-A074-CC715F16EA2B}" dt="2019-07-31T10:11:51.214" v="3022" actId="478"/>
          <ac:spMkLst>
            <pc:docMk/>
            <pc:sldMk cId="972857947" sldId="587"/>
            <ac:spMk id="34" creationId="{92FCFC98-B17A-46E9-9E0E-CC03975F173A}"/>
          </ac:spMkLst>
        </pc:spChg>
        <pc:spChg chg="add mod">
          <ac:chgData name="Jan Kristiansen" userId="a91fd70066e0f7b6" providerId="LiveId" clId="{39E321EC-2E97-40F7-A074-CC715F16EA2B}" dt="2019-07-31T10:12:09.572" v="3035" actId="20577"/>
          <ac:spMkLst>
            <pc:docMk/>
            <pc:sldMk cId="972857947" sldId="587"/>
            <ac:spMk id="35" creationId="{9AA731BB-4E1A-4945-B117-C51B1C4C14E1}"/>
          </ac:spMkLst>
        </pc:spChg>
        <pc:spChg chg="mod">
          <ac:chgData name="Jan Kristiansen" userId="a91fd70066e0f7b6" providerId="LiveId" clId="{39E321EC-2E97-40F7-A074-CC715F16EA2B}" dt="2019-07-31T10:10:48.173" v="3014" actId="207"/>
          <ac:spMkLst>
            <pc:docMk/>
            <pc:sldMk cId="972857947" sldId="587"/>
            <ac:spMk id="37" creationId="{00000000-0000-0000-0000-000000000000}"/>
          </ac:spMkLst>
        </pc:spChg>
        <pc:spChg chg="mod">
          <ac:chgData name="Jan Kristiansen" userId="a91fd70066e0f7b6" providerId="LiveId" clId="{39E321EC-2E97-40F7-A074-CC715F16EA2B}" dt="2019-07-31T10:11:08.588" v="3017" actId="207"/>
          <ac:spMkLst>
            <pc:docMk/>
            <pc:sldMk cId="972857947" sldId="587"/>
            <ac:spMk id="38" creationId="{00000000-0000-0000-0000-000000000000}"/>
          </ac:spMkLst>
        </pc:spChg>
        <pc:spChg chg="mod">
          <ac:chgData name="Jan Kristiansen" userId="a91fd70066e0f7b6" providerId="LiveId" clId="{39E321EC-2E97-40F7-A074-CC715F16EA2B}" dt="2019-07-31T10:11:23.247" v="3020" actId="207"/>
          <ac:spMkLst>
            <pc:docMk/>
            <pc:sldMk cId="972857947" sldId="587"/>
            <ac:spMk id="39" creationId="{00000000-0000-0000-0000-000000000000}"/>
          </ac:spMkLst>
        </pc:spChg>
        <pc:spChg chg="mod">
          <ac:chgData name="Jan Kristiansen" userId="a91fd70066e0f7b6" providerId="LiveId" clId="{39E321EC-2E97-40F7-A074-CC715F16EA2B}" dt="2019-07-31T10:10:12.457" v="3009" actId="113"/>
          <ac:spMkLst>
            <pc:docMk/>
            <pc:sldMk cId="972857947" sldId="587"/>
            <ac:spMk id="51" creationId="{DECD6A71-CE5F-4B81-93BE-F81919973BC4}"/>
          </ac:spMkLst>
        </pc:spChg>
        <pc:spChg chg="mod">
          <ac:chgData name="Jan Kristiansen" userId="a91fd70066e0f7b6" providerId="LiveId" clId="{39E321EC-2E97-40F7-A074-CC715F16EA2B}" dt="2019-07-31T10:10:39.252" v="3012" actId="207"/>
          <ac:spMkLst>
            <pc:docMk/>
            <pc:sldMk cId="972857947" sldId="587"/>
            <ac:spMk id="52" creationId="{D704B5F9-94C2-40DF-8290-3468C0F53606}"/>
          </ac:spMkLst>
        </pc:spChg>
        <pc:spChg chg="mod">
          <ac:chgData name="Jan Kristiansen" userId="a91fd70066e0f7b6" providerId="LiveId" clId="{39E321EC-2E97-40F7-A074-CC715F16EA2B}" dt="2019-07-31T10:10:32.096" v="3011" actId="207"/>
          <ac:spMkLst>
            <pc:docMk/>
            <pc:sldMk cId="972857947" sldId="587"/>
            <ac:spMk id="53" creationId="{E8E1346C-D550-41A2-904A-21BC81984C93}"/>
          </ac:spMkLst>
        </pc:spChg>
        <pc:spChg chg="mod">
          <ac:chgData name="Jan Kristiansen" userId="a91fd70066e0f7b6" providerId="LiveId" clId="{39E321EC-2E97-40F7-A074-CC715F16EA2B}" dt="2019-07-31T10:10:24.456" v="3010" actId="207"/>
          <ac:spMkLst>
            <pc:docMk/>
            <pc:sldMk cId="972857947" sldId="587"/>
            <ac:spMk id="54" creationId="{00DAC332-B693-4DFF-BC4F-291F29372A6C}"/>
          </ac:spMkLst>
        </pc:spChg>
      </pc:sldChg>
      <pc:sldChg chg="addSp delSp modSp add modNotesTx">
        <pc:chgData name="Jan Kristiansen" userId="a91fd70066e0f7b6" providerId="LiveId" clId="{39E321EC-2E97-40F7-A074-CC715F16EA2B}" dt="2019-07-31T14:43:25.637" v="3718" actId="6549"/>
        <pc:sldMkLst>
          <pc:docMk/>
          <pc:sldMk cId="2550602656" sldId="588"/>
        </pc:sldMkLst>
        <pc:spChg chg="del">
          <ac:chgData name="Jan Kristiansen" userId="a91fd70066e0f7b6" providerId="LiveId" clId="{39E321EC-2E97-40F7-A074-CC715F16EA2B}" dt="2019-07-31T10:31:08.801" v="3070" actId="478"/>
          <ac:spMkLst>
            <pc:docMk/>
            <pc:sldMk cId="2550602656" sldId="588"/>
            <ac:spMk id="34" creationId="{92FCFC98-B17A-46E9-9E0E-CC03975F173A}"/>
          </ac:spMkLst>
        </pc:spChg>
        <pc:spChg chg="add mod">
          <ac:chgData name="Jan Kristiansen" userId="a91fd70066e0f7b6" providerId="LiveId" clId="{39E321EC-2E97-40F7-A074-CC715F16EA2B}" dt="2019-07-31T10:35:26.822" v="3088" actId="20577"/>
          <ac:spMkLst>
            <pc:docMk/>
            <pc:sldMk cId="2550602656" sldId="588"/>
            <ac:spMk id="35" creationId="{0DA13BBF-3098-493A-AD32-8A786AF576EE}"/>
          </ac:spMkLst>
        </pc:spChg>
      </pc:sldChg>
      <pc:sldChg chg="modSp add modNotesTx">
        <pc:chgData name="Jan Kristiansen" userId="a91fd70066e0f7b6" providerId="LiveId" clId="{39E321EC-2E97-40F7-A074-CC715F16EA2B}" dt="2019-07-31T14:43:30.895" v="3719" actId="6549"/>
        <pc:sldMkLst>
          <pc:docMk/>
          <pc:sldMk cId="475111567" sldId="589"/>
        </pc:sldMkLst>
        <pc:spChg chg="mod">
          <ac:chgData name="Jan Kristiansen" userId="a91fd70066e0f7b6" providerId="LiveId" clId="{39E321EC-2E97-40F7-A074-CC715F16EA2B}" dt="2019-07-31T11:26:41.838" v="3238" actId="15"/>
          <ac:spMkLst>
            <pc:docMk/>
            <pc:sldMk cId="475111567" sldId="589"/>
            <ac:spMk id="35" creationId="{0DA13BBF-3098-493A-AD32-8A786AF576EE}"/>
          </ac:spMkLst>
        </pc:spChg>
      </pc:sldChg>
      <pc:sldChg chg="modSp add modNotesTx">
        <pc:chgData name="Jan Kristiansen" userId="a91fd70066e0f7b6" providerId="LiveId" clId="{39E321EC-2E97-40F7-A074-CC715F16EA2B}" dt="2019-07-31T14:43:36.647" v="3720" actId="6549"/>
        <pc:sldMkLst>
          <pc:docMk/>
          <pc:sldMk cId="627793800" sldId="590"/>
        </pc:sldMkLst>
        <pc:spChg chg="mod">
          <ac:chgData name="Jan Kristiansen" userId="a91fd70066e0f7b6" providerId="LiveId" clId="{39E321EC-2E97-40F7-A074-CC715F16EA2B}" dt="2019-07-31T11:37:32.440" v="3353" actId="20577"/>
          <ac:spMkLst>
            <pc:docMk/>
            <pc:sldMk cId="627793800" sldId="590"/>
            <ac:spMk id="35" creationId="{0DA13BBF-3098-493A-AD32-8A786AF576EE}"/>
          </ac:spMkLst>
        </pc:spChg>
      </pc:sldChg>
      <pc:sldChg chg="modSp add modNotesTx">
        <pc:chgData name="Jan Kristiansen" userId="a91fd70066e0f7b6" providerId="LiveId" clId="{39E321EC-2E97-40F7-A074-CC715F16EA2B}" dt="2019-07-31T14:43:42.115" v="3721" actId="6549"/>
        <pc:sldMkLst>
          <pc:docMk/>
          <pc:sldMk cId="3338985488" sldId="591"/>
        </pc:sldMkLst>
        <pc:spChg chg="mod">
          <ac:chgData name="Jan Kristiansen" userId="a91fd70066e0f7b6" providerId="LiveId" clId="{39E321EC-2E97-40F7-A074-CC715F16EA2B}" dt="2019-07-31T14:11:43.795" v="3442" actId="20577"/>
          <ac:spMkLst>
            <pc:docMk/>
            <pc:sldMk cId="3338985488" sldId="591"/>
            <ac:spMk id="35" creationId="{0DA13BBF-3098-493A-AD32-8A786AF576EE}"/>
          </ac:spMkLst>
        </pc:spChg>
      </pc:sldChg>
      <pc:sldChg chg="modSp add modNotesTx">
        <pc:chgData name="Jan Kristiansen" userId="a91fd70066e0f7b6" providerId="LiveId" clId="{39E321EC-2E97-40F7-A074-CC715F16EA2B}" dt="2019-07-31T14:43:47.537" v="3722" actId="6549"/>
        <pc:sldMkLst>
          <pc:docMk/>
          <pc:sldMk cId="2793961778" sldId="592"/>
        </pc:sldMkLst>
        <pc:spChg chg="mod">
          <ac:chgData name="Jan Kristiansen" userId="a91fd70066e0f7b6" providerId="LiveId" clId="{39E321EC-2E97-40F7-A074-CC715F16EA2B}" dt="2019-07-31T14:15:24.763" v="3473" actId="20577"/>
          <ac:spMkLst>
            <pc:docMk/>
            <pc:sldMk cId="2793961778" sldId="592"/>
            <ac:spMk id="35" creationId="{0DA13BBF-3098-493A-AD32-8A786AF576EE}"/>
          </ac:spMkLst>
        </pc:spChg>
      </pc:sldChg>
      <pc:sldChg chg="modSp add modNotesTx">
        <pc:chgData name="Jan Kristiansen" userId="a91fd70066e0f7b6" providerId="LiveId" clId="{39E321EC-2E97-40F7-A074-CC715F16EA2B}" dt="2019-07-31T14:43:53.489" v="3723" actId="6549"/>
        <pc:sldMkLst>
          <pc:docMk/>
          <pc:sldMk cId="1975312340" sldId="593"/>
        </pc:sldMkLst>
        <pc:spChg chg="mod">
          <ac:chgData name="Jan Kristiansen" userId="a91fd70066e0f7b6" providerId="LiveId" clId="{39E321EC-2E97-40F7-A074-CC715F16EA2B}" dt="2019-07-31T14:21:42.013" v="3542" actId="20577"/>
          <ac:spMkLst>
            <pc:docMk/>
            <pc:sldMk cId="1975312340" sldId="593"/>
            <ac:spMk id="35" creationId="{0DA13BBF-3098-493A-AD32-8A786AF576EE}"/>
          </ac:spMkLst>
        </pc:spChg>
      </pc:sldChg>
      <pc:sldChg chg="modSp add">
        <pc:chgData name="Jan Kristiansen" userId="a91fd70066e0f7b6" providerId="LiveId" clId="{39E321EC-2E97-40F7-A074-CC715F16EA2B}" dt="2019-07-31T14:25:36.907" v="3630" actId="6549"/>
        <pc:sldMkLst>
          <pc:docMk/>
          <pc:sldMk cId="2861487055" sldId="594"/>
        </pc:sldMkLst>
        <pc:spChg chg="mod">
          <ac:chgData name="Jan Kristiansen" userId="a91fd70066e0f7b6" providerId="LiveId" clId="{39E321EC-2E97-40F7-A074-CC715F16EA2B}" dt="2019-07-31T14:25:36.907" v="3630" actId="6549"/>
          <ac:spMkLst>
            <pc:docMk/>
            <pc:sldMk cId="2861487055" sldId="594"/>
            <ac:spMk id="35" creationId="{0DA13BBF-3098-493A-AD32-8A786AF576EE}"/>
          </ac:spMkLst>
        </pc:spChg>
      </pc:sldChg>
      <pc:sldChg chg="add del">
        <pc:chgData name="Jan Kristiansen" userId="a91fd70066e0f7b6" providerId="LiveId" clId="{39E321EC-2E97-40F7-A074-CC715F16EA2B}" dt="2019-07-31T14:23:50.342" v="3546"/>
        <pc:sldMkLst>
          <pc:docMk/>
          <pc:sldMk cId="2788676937" sldId="59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407B2-1C2A-43DC-A65E-A52872FA80D1}" type="datetimeFigureOut">
              <a:rPr lang="da-DK" smtClean="0"/>
              <a:pPr/>
              <a:t>20-08-2019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43B30-BC28-40F6-A66E-220FC263391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21157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B057E0-FEDE-4C7D-91DE-32E149041D7E}" type="datetimeFigureOut">
              <a:rPr lang="da-DK" smtClean="0"/>
              <a:pPr/>
              <a:t>20-08-2019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EDDCED-4F3B-47DD-A2B3-5F65674F1628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35477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2825" cy="3429000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Situational management theory was developed over several stages. In its basic form, it was developed in a collaboration between two Americans - namely behavioral researcher Paul Hersey and PhD in leadership Kenneth Blanchard.</a:t>
            </a:r>
            <a:endParaRPr lang="da-DK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2890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They</a:t>
            </a:r>
            <a:r>
              <a:rPr lang="da-DK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a-DK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developed</a:t>
            </a:r>
            <a:r>
              <a:rPr lang="da-DK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</a:t>
            </a:r>
            <a:r>
              <a:rPr lang="da-DK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Theory</a:t>
            </a:r>
            <a:r>
              <a:rPr lang="da-DK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a-DK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while</a:t>
            </a:r>
            <a:r>
              <a:rPr lang="da-DK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a-DK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working</a:t>
            </a:r>
            <a:r>
              <a:rPr lang="da-DK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on the book ”Management of </a:t>
            </a:r>
            <a:r>
              <a:rPr lang="da-DK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Organizational</a:t>
            </a:r>
            <a:r>
              <a:rPr lang="da-DK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a-DK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Behavior</a:t>
            </a:r>
            <a:r>
              <a:rPr lang="da-DK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”. The </a:t>
            </a:r>
            <a:r>
              <a:rPr lang="da-DK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Theory</a:t>
            </a:r>
            <a:r>
              <a:rPr lang="da-DK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a-DK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was</a:t>
            </a:r>
            <a:r>
              <a:rPr lang="da-DK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a-DK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introduced</a:t>
            </a:r>
            <a:r>
              <a:rPr lang="da-DK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1969 as ”</a:t>
            </a:r>
            <a:r>
              <a:rPr lang="da-DK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life</a:t>
            </a:r>
            <a:r>
              <a:rPr lang="da-DK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a-DK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cycle</a:t>
            </a:r>
            <a:r>
              <a:rPr lang="da-DK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a-DK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theory</a:t>
            </a:r>
            <a:r>
              <a:rPr lang="da-DK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</a:t>
            </a:r>
            <a:r>
              <a:rPr lang="da-DK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leadership</a:t>
            </a:r>
            <a:r>
              <a:rPr lang="da-DK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”. </a:t>
            </a:r>
            <a:r>
              <a:rPr lang="da-DK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During</a:t>
            </a:r>
            <a:r>
              <a:rPr lang="da-DK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</a:t>
            </a:r>
            <a:r>
              <a:rPr lang="da-DK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mid</a:t>
            </a:r>
            <a:r>
              <a:rPr lang="da-DK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-1970s the </a:t>
            </a:r>
            <a:r>
              <a:rPr lang="da-DK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theory</a:t>
            </a:r>
            <a:r>
              <a:rPr lang="da-DK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a-DK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was</a:t>
            </a:r>
            <a:r>
              <a:rPr lang="da-DK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a-DK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renamed</a:t>
            </a:r>
            <a:r>
              <a:rPr lang="da-DK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”</a:t>
            </a:r>
            <a:r>
              <a:rPr lang="da-DK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Situational</a:t>
            </a:r>
            <a:r>
              <a:rPr lang="da-DK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a-DK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Leadership</a:t>
            </a:r>
            <a:r>
              <a:rPr lang="da-DK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a-DK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Theory</a:t>
            </a:r>
            <a:r>
              <a:rPr lang="da-DK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”. In the </a:t>
            </a:r>
            <a:r>
              <a:rPr lang="da-DK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late</a:t>
            </a:r>
            <a:r>
              <a:rPr lang="da-DK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1970s/</a:t>
            </a:r>
            <a:r>
              <a:rPr lang="da-DK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early</a:t>
            </a:r>
            <a:r>
              <a:rPr lang="da-DK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1980s, </a:t>
            </a:r>
            <a:r>
              <a:rPr lang="da-DK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Hersey</a:t>
            </a:r>
            <a:r>
              <a:rPr lang="da-DK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da-DK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Blanchard</a:t>
            </a:r>
            <a:r>
              <a:rPr lang="da-DK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a-DK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both</a:t>
            </a:r>
            <a:r>
              <a:rPr lang="da-DK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a-DK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developed</a:t>
            </a:r>
            <a:r>
              <a:rPr lang="da-DK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a-DK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their</a:t>
            </a:r>
            <a:r>
              <a:rPr lang="da-DK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a-DK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own</a:t>
            </a:r>
            <a:r>
              <a:rPr lang="da-DK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a-DK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slightly</a:t>
            </a:r>
            <a:r>
              <a:rPr lang="da-DK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divergent versions of the </a:t>
            </a:r>
            <a:r>
              <a:rPr lang="da-DK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Situational</a:t>
            </a:r>
            <a:r>
              <a:rPr lang="da-DK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a-DK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Leadership</a:t>
            </a:r>
            <a:r>
              <a:rPr lang="da-DK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a-DK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Theory</a:t>
            </a:r>
            <a:r>
              <a:rPr lang="da-DK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1985 Kenneth </a:t>
            </a:r>
            <a:r>
              <a:rPr lang="da-DK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Blanchard</a:t>
            </a:r>
            <a:r>
              <a:rPr lang="da-DK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a-DK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introduced</a:t>
            </a:r>
            <a:r>
              <a:rPr lang="da-DK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a-DK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situational</a:t>
            </a:r>
            <a:r>
              <a:rPr lang="da-DK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a-DK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leadership</a:t>
            </a:r>
            <a:r>
              <a:rPr lang="da-DK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II </a:t>
            </a:r>
            <a:r>
              <a:rPr lang="da-DK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</a:t>
            </a:r>
            <a:r>
              <a:rPr lang="da-DK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a-DK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called</a:t>
            </a:r>
            <a:r>
              <a:rPr lang="da-DK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SL II </a:t>
            </a:r>
            <a:r>
              <a:rPr lang="da-DK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theory</a:t>
            </a:r>
            <a:r>
              <a:rPr lang="da-DK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book ”A </a:t>
            </a:r>
            <a:r>
              <a:rPr lang="da-DK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Situational</a:t>
            </a:r>
            <a:r>
              <a:rPr lang="da-DK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Approach to </a:t>
            </a:r>
            <a:r>
              <a:rPr lang="da-DK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Managing</a:t>
            </a:r>
            <a:r>
              <a:rPr lang="da-DK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People”. The </a:t>
            </a:r>
            <a:r>
              <a:rPr lang="da-DK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starting</a:t>
            </a:r>
            <a:r>
              <a:rPr lang="da-DK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point for the </a:t>
            </a:r>
            <a:r>
              <a:rPr lang="da-DK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review</a:t>
            </a:r>
            <a:r>
              <a:rPr lang="da-DK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</a:t>
            </a:r>
            <a:r>
              <a:rPr lang="da-DK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</a:t>
            </a:r>
            <a:r>
              <a:rPr lang="da-DK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edition.</a:t>
            </a:r>
            <a:endParaRPr lang="da-DK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DDCED-4F3B-47DD-A2B3-5F65674F1628}" type="slidenum">
              <a:rPr lang="da-DK" smtClean="0"/>
              <a:pPr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956616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DDCED-4F3B-47DD-A2B3-5F65674F1628}" type="slidenum">
              <a:rPr lang="da-DK" smtClean="0"/>
              <a:pPr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6095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20-08-2019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1012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7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12802" y="8476612"/>
            <a:ext cx="3793067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68AF5-5AE7-40D8-9EF2-BA5EE939C69E}" type="datetimeFigureOut">
              <a:rPr lang="da-DK" smtClean="0"/>
              <a:pPr/>
              <a:t>20-08-2019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5554138" y="8476612"/>
            <a:ext cx="5147731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11650135" y="8476612"/>
            <a:ext cx="3793067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24724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1222217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8331" indent="-458331" algn="l" defTabSz="1222217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3051" indent="-381942" algn="l" defTabSz="1222217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7772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8881" indent="-305555" algn="l" defTabSz="1222217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9990" indent="-305555" algn="l" defTabSz="1222217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61099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72207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83316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94425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1109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2217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3326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4435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5544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6652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7761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887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1642920" y="902389"/>
            <a:ext cx="1190298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da-DK" sz="6600" b="1" dirty="0" err="1"/>
              <a:t>Situational</a:t>
            </a:r>
            <a:r>
              <a:rPr lang="da-DK" sz="6600" b="1" dirty="0"/>
              <a:t> </a:t>
            </a:r>
            <a:r>
              <a:rPr lang="da-DK" sz="6600" b="1" dirty="0" err="1"/>
              <a:t>Leadership</a:t>
            </a:r>
            <a:r>
              <a:rPr lang="da-DK" sz="6600" b="1" dirty="0"/>
              <a:t> </a:t>
            </a:r>
            <a:r>
              <a:rPr lang="da-DK" sz="6600" b="1" dirty="0" err="1"/>
              <a:t>Theory</a:t>
            </a:r>
            <a:endParaRPr lang="da-DK" sz="66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Gruppe 1"/>
          <p:cNvGrpSpPr/>
          <p:nvPr/>
        </p:nvGrpSpPr>
        <p:grpSpPr>
          <a:xfrm>
            <a:off x="1615440" y="1813421"/>
            <a:ext cx="13774880" cy="3274979"/>
            <a:chOff x="756039" y="5095474"/>
            <a:chExt cx="11321610" cy="3274979"/>
          </a:xfrm>
        </p:grpSpPr>
        <p:sp>
          <p:nvSpPr>
            <p:cNvPr id="13" name="Tekstboks 9"/>
            <p:cNvSpPr txBox="1">
              <a:spLocks noChangeArrowheads="1"/>
            </p:cNvSpPr>
            <p:nvPr/>
          </p:nvSpPr>
          <p:spPr bwMode="auto">
            <a:xfrm>
              <a:off x="756039" y="5095474"/>
              <a:ext cx="9805676" cy="1311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8000" dirty="0">
                  <a:solidFill>
                    <a:srgbClr val="9BBB59"/>
                  </a:solidFill>
                  <a:latin typeface="Aharoni" pitchFamily="2" charset="-79"/>
                  <a:cs typeface="Aharoni" pitchFamily="2" charset="-79"/>
                </a:rPr>
                <a:t>Kenneth H.</a:t>
              </a:r>
            </a:p>
          </p:txBody>
        </p:sp>
        <p:sp>
          <p:nvSpPr>
            <p:cNvPr id="14" name="Tekstboks 10"/>
            <p:cNvSpPr txBox="1">
              <a:spLocks noChangeArrowheads="1"/>
            </p:cNvSpPr>
            <p:nvPr/>
          </p:nvSpPr>
          <p:spPr bwMode="auto">
            <a:xfrm>
              <a:off x="772664" y="6139124"/>
              <a:ext cx="9805676" cy="1311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8000" dirty="0" err="1">
                  <a:solidFill>
                    <a:srgbClr val="7F7F7F"/>
                  </a:solidFill>
                  <a:latin typeface="Aharoni"/>
                  <a:ea typeface="Aharoni"/>
                  <a:cs typeface="Aharoni"/>
                </a:rPr>
                <a:t>Blanchard</a:t>
              </a:r>
              <a:endParaRPr lang="da-DK" sz="8000" dirty="0">
                <a:latin typeface="Calibri" pitchFamily="34" charset="0"/>
              </a:endParaRPr>
            </a:p>
          </p:txBody>
        </p:sp>
        <p:sp>
          <p:nvSpPr>
            <p:cNvPr id="15" name="Tekstboks 11"/>
            <p:cNvSpPr txBox="1">
              <a:spLocks noChangeArrowheads="1"/>
            </p:cNvSpPr>
            <p:nvPr/>
          </p:nvSpPr>
          <p:spPr bwMode="auto">
            <a:xfrm>
              <a:off x="772665" y="7293235"/>
              <a:ext cx="11304984" cy="1077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nb-NO" sz="3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PhD in Leadership; Co-founder of The Ken Blanchard Companies</a:t>
              </a:r>
            </a:p>
            <a:p>
              <a:r>
                <a:rPr lang="da-DK" sz="3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May 6, 1939</a:t>
              </a:r>
            </a:p>
          </p:txBody>
        </p:sp>
      </p:grpSp>
      <p:pic>
        <p:nvPicPr>
          <p:cNvPr id="16" name="Billed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42"/>
          <a:stretch/>
        </p:blipFill>
        <p:spPr>
          <a:xfrm>
            <a:off x="5456435" y="6703323"/>
            <a:ext cx="12323942" cy="2408913"/>
          </a:xfrm>
          <a:prstGeom prst="rect">
            <a:avLst/>
          </a:prstGeom>
        </p:spPr>
      </p:pic>
      <p:grpSp>
        <p:nvGrpSpPr>
          <p:cNvPr id="9" name="Gruppe 1">
            <a:extLst>
              <a:ext uri="{FF2B5EF4-FFF2-40B4-BE49-F238E27FC236}">
                <a16:creationId xmlns="" xmlns:a16="http://schemas.microsoft.com/office/drawing/2014/main" id="{FD26B372-6BD1-41D7-810A-14BD406DA89B}"/>
              </a:ext>
            </a:extLst>
          </p:cNvPr>
          <p:cNvGrpSpPr/>
          <p:nvPr/>
        </p:nvGrpSpPr>
        <p:grpSpPr>
          <a:xfrm>
            <a:off x="1626295" y="4964607"/>
            <a:ext cx="11321610" cy="3273879"/>
            <a:chOff x="756039" y="5096574"/>
            <a:chExt cx="11321610" cy="3273879"/>
          </a:xfrm>
        </p:grpSpPr>
        <p:sp>
          <p:nvSpPr>
            <p:cNvPr id="10" name="Tekstboks 9">
              <a:extLst>
                <a:ext uri="{FF2B5EF4-FFF2-40B4-BE49-F238E27FC236}">
                  <a16:creationId xmlns="" xmlns:a16="http://schemas.microsoft.com/office/drawing/2014/main" id="{F6A16A48-C039-445D-8E74-CA55E37808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6039" y="5096574"/>
              <a:ext cx="9805676" cy="1311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8000" dirty="0">
                  <a:solidFill>
                    <a:srgbClr val="9BBB59"/>
                  </a:solidFill>
                  <a:latin typeface="Aharoni" pitchFamily="2" charset="-79"/>
                  <a:cs typeface="Aharoni" pitchFamily="2" charset="-79"/>
                </a:rPr>
                <a:t>Paul</a:t>
              </a:r>
            </a:p>
          </p:txBody>
        </p:sp>
        <p:sp>
          <p:nvSpPr>
            <p:cNvPr id="18" name="Tekstboks 10">
              <a:extLst>
                <a:ext uri="{FF2B5EF4-FFF2-40B4-BE49-F238E27FC236}">
                  <a16:creationId xmlns="" xmlns:a16="http://schemas.microsoft.com/office/drawing/2014/main" id="{6C8A2569-F3F6-4749-BA4A-34CA89DC16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2664" y="6139124"/>
              <a:ext cx="9805676" cy="1311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8000" dirty="0" err="1">
                  <a:solidFill>
                    <a:srgbClr val="7F7F7F"/>
                  </a:solidFill>
                  <a:latin typeface="Aharoni"/>
                  <a:cs typeface="Aharoni"/>
                </a:rPr>
                <a:t>Hersey</a:t>
              </a:r>
              <a:endParaRPr lang="da-DK" sz="8000" dirty="0">
                <a:latin typeface="Calibri" pitchFamily="34" charset="0"/>
              </a:endParaRPr>
            </a:p>
          </p:txBody>
        </p:sp>
        <p:sp>
          <p:nvSpPr>
            <p:cNvPr id="19" name="Tekstboks 11">
              <a:extLst>
                <a:ext uri="{FF2B5EF4-FFF2-40B4-BE49-F238E27FC236}">
                  <a16:creationId xmlns="" xmlns:a16="http://schemas.microsoft.com/office/drawing/2014/main" id="{541C9D09-5E50-469E-9F44-339A6E4C09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2665" y="7293235"/>
              <a:ext cx="11304984" cy="1077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da-DK" sz="3200" b="1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Doctorate</a:t>
              </a:r>
              <a:r>
                <a:rPr lang="da-DK" sz="32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of Education</a:t>
              </a:r>
              <a:r>
                <a:rPr lang="nb-NO" sz="32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; </a:t>
              </a:r>
              <a:r>
                <a:rPr lang="da-DK" sz="3200" b="1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Behavioral</a:t>
              </a:r>
              <a:r>
                <a:rPr lang="da-DK" sz="32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da-DK" sz="3200" b="1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scientist</a:t>
              </a:r>
              <a:endParaRPr lang="nb-NO" sz="32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r>
                <a:rPr lang="da-DK" sz="3200" b="1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January</a:t>
              </a:r>
              <a:r>
                <a:rPr lang="da-DK" sz="32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26, 1931</a:t>
              </a:r>
              <a:r>
                <a:rPr lang="nb-NO" sz="32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– </a:t>
              </a:r>
              <a:r>
                <a:rPr lang="da-DK" sz="32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December 18, 2012</a:t>
              </a:r>
            </a:p>
          </p:txBody>
        </p:sp>
      </p:grpSp>
      <p:sp>
        <p:nvSpPr>
          <p:cNvPr id="20" name="Rektangel 19">
            <a:extLst>
              <a:ext uri="{FF2B5EF4-FFF2-40B4-BE49-F238E27FC236}">
                <a16:creationId xmlns="" xmlns:a16="http://schemas.microsoft.com/office/drawing/2014/main" id="{4AABF3D8-C08F-42FE-ACB9-47B0B2660004}"/>
              </a:ext>
            </a:extLst>
          </p:cNvPr>
          <p:cNvSpPr/>
          <p:nvPr/>
        </p:nvSpPr>
        <p:spPr>
          <a:xfrm>
            <a:off x="-549712" y="5974886"/>
            <a:ext cx="16260763" cy="3324290"/>
          </a:xfrm>
          <a:prstGeom prst="rect">
            <a:avLst/>
          </a:prstGeom>
        </p:spPr>
        <p:txBody>
          <a:bodyPr wrap="square" lIns="122222" tIns="61110" rIns="122222" bIns="61110">
            <a:spAutoFit/>
          </a:bodyPr>
          <a:lstStyle/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7200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48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40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www.Flixabout.com</a:t>
            </a:r>
          </a:p>
        </p:txBody>
      </p:sp>
    </p:spTree>
    <p:extLst>
      <p:ext uri="{BB962C8B-B14F-4D97-AF65-F5344CB8AC3E}">
        <p14:creationId xmlns:p14="http://schemas.microsoft.com/office/powerpoint/2010/main" val="1626264182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ktangel 31"/>
          <p:cNvSpPr/>
          <p:nvPr/>
        </p:nvSpPr>
        <p:spPr>
          <a:xfrm>
            <a:off x="8957068" y="437278"/>
            <a:ext cx="7296387" cy="8002494"/>
          </a:xfrm>
          <a:prstGeom prst="rect">
            <a:avLst/>
          </a:prstGeom>
        </p:spPr>
        <p:txBody>
          <a:bodyPr wrap="square" lIns="122222" tIns="61110" rIns="122222" bIns="61110">
            <a:spAutoFit/>
          </a:bodyPr>
          <a:lstStyle/>
          <a:p>
            <a:r>
              <a:rPr lang="da-DK" sz="4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Situational</a:t>
            </a:r>
            <a:r>
              <a:rPr lang="da-DK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4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Leadership</a:t>
            </a:r>
            <a:endParaRPr lang="da-DK" sz="48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da-DK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da-DK" sz="4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Theory</a:t>
            </a:r>
            <a:endParaRPr lang="da-DK" sz="48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da-DK" sz="4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Introduced</a:t>
            </a:r>
            <a:r>
              <a:rPr lang="da-DK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1969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da-DK" sz="4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Different</a:t>
            </a:r>
            <a:r>
              <a:rPr lang="da-DK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versions 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da-DK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1970s/</a:t>
            </a:r>
            <a:r>
              <a:rPr lang="da-DK" sz="4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early</a:t>
            </a:r>
            <a:r>
              <a:rPr lang="da-DK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1980s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da-DK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SL II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da-DK" sz="4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Introduced</a:t>
            </a:r>
            <a:r>
              <a:rPr lang="da-DK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in 1985</a:t>
            </a:r>
          </a:p>
          <a:p>
            <a:pPr lvl="2">
              <a:spcBef>
                <a:spcPts val="1200"/>
              </a:spcBef>
              <a:buFont typeface="Arial" pitchFamily="34" charset="0"/>
              <a:buChar char="•"/>
            </a:pPr>
            <a:r>
              <a:rPr lang="da-DK" sz="4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Blanchard</a:t>
            </a:r>
            <a:endParaRPr lang="da-DK" sz="48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3">
              <a:spcBef>
                <a:spcPts val="1200"/>
              </a:spcBef>
              <a:buFont typeface="Arial" pitchFamily="34" charset="0"/>
              <a:buChar char="•"/>
            </a:pPr>
            <a:r>
              <a:rPr lang="da-DK" sz="4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Starting</a:t>
            </a:r>
            <a:r>
              <a:rPr lang="da-DK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point</a:t>
            </a:r>
          </a:p>
        </p:txBody>
      </p:sp>
      <p:grpSp>
        <p:nvGrpSpPr>
          <p:cNvPr id="23" name="Gruppe 22"/>
          <p:cNvGrpSpPr/>
          <p:nvPr/>
        </p:nvGrpSpPr>
        <p:grpSpPr>
          <a:xfrm>
            <a:off x="56035" y="606227"/>
            <a:ext cx="8854107" cy="5984123"/>
            <a:chOff x="57250" y="1834101"/>
            <a:chExt cx="8854107" cy="5984123"/>
          </a:xfrm>
        </p:grpSpPr>
        <p:sp>
          <p:nvSpPr>
            <p:cNvPr id="16" name="Afrundet rektangel 15"/>
            <p:cNvSpPr/>
            <p:nvPr/>
          </p:nvSpPr>
          <p:spPr>
            <a:xfrm>
              <a:off x="1881414" y="4581853"/>
              <a:ext cx="3429407" cy="2552700"/>
            </a:xfrm>
            <a:prstGeom prst="roundRect">
              <a:avLst/>
            </a:prstGeom>
            <a:solidFill>
              <a:srgbClr val="ABBD3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0" rtlCol="0" anchor="b" anchorCtr="0"/>
            <a:lstStyle/>
            <a:p>
              <a:pPr algn="r"/>
              <a:r>
                <a:rPr lang="da-DK" sz="1800" b="1" dirty="0">
                  <a:solidFill>
                    <a:schemeClr val="tx1"/>
                  </a:solidFill>
                </a:rPr>
                <a:t>Low </a:t>
              </a:r>
              <a:r>
                <a:rPr lang="da-DK" sz="1800" b="1" dirty="0" err="1">
                  <a:solidFill>
                    <a:schemeClr val="tx1"/>
                  </a:solidFill>
                </a:rPr>
                <a:t>Supportive</a:t>
              </a:r>
              <a:endParaRPr lang="da-DK" sz="1800" b="1" dirty="0">
                <a:solidFill>
                  <a:schemeClr val="tx1"/>
                </a:solidFill>
              </a:endParaRPr>
            </a:p>
            <a:p>
              <a:pPr algn="r"/>
              <a:r>
                <a:rPr lang="da-DK" sz="1800" b="1" dirty="0">
                  <a:solidFill>
                    <a:schemeClr val="tx1"/>
                  </a:solidFill>
                </a:rPr>
                <a:t>And</a:t>
              </a:r>
            </a:p>
            <a:p>
              <a:pPr algn="r"/>
              <a:r>
                <a:rPr lang="da-DK" sz="1800" b="1" dirty="0">
                  <a:solidFill>
                    <a:schemeClr val="tx1"/>
                  </a:solidFill>
                </a:rPr>
                <a:t>Low Directive</a:t>
              </a:r>
            </a:p>
            <a:p>
              <a:pPr algn="r"/>
              <a:r>
                <a:rPr lang="da-DK" sz="1800" b="1" dirty="0" err="1">
                  <a:solidFill>
                    <a:schemeClr val="tx1"/>
                  </a:solidFill>
                </a:rPr>
                <a:t>Behavior</a:t>
              </a:r>
              <a:endParaRPr lang="da-DK" sz="1800" b="1" dirty="0">
                <a:solidFill>
                  <a:schemeClr val="tx1"/>
                </a:solidFill>
              </a:endParaRPr>
            </a:p>
          </p:txBody>
        </p:sp>
        <p:sp>
          <p:nvSpPr>
            <p:cNvPr id="4" name="Tekstfelt 3"/>
            <p:cNvSpPr txBox="1"/>
            <p:nvPr/>
          </p:nvSpPr>
          <p:spPr>
            <a:xfrm>
              <a:off x="2722310" y="7344027"/>
              <a:ext cx="51663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b="1" dirty="0"/>
                <a:t>Directive </a:t>
              </a:r>
              <a:r>
                <a:rPr lang="da-DK" b="1" dirty="0" err="1"/>
                <a:t>behavior</a:t>
              </a:r>
              <a:endParaRPr lang="da-DK" b="1" dirty="0"/>
            </a:p>
          </p:txBody>
        </p:sp>
        <p:sp>
          <p:nvSpPr>
            <p:cNvPr id="5" name="Tekstfelt 4"/>
            <p:cNvSpPr txBox="1"/>
            <p:nvPr/>
          </p:nvSpPr>
          <p:spPr>
            <a:xfrm>
              <a:off x="57250" y="4064130"/>
              <a:ext cx="158120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a-DK" b="1" dirty="0" err="1"/>
                <a:t>Supportive</a:t>
              </a:r>
              <a:endParaRPr lang="da-DK" b="1" dirty="0"/>
            </a:p>
            <a:p>
              <a:pPr algn="ctr"/>
              <a:r>
                <a:rPr lang="da-DK" b="1" dirty="0" err="1"/>
                <a:t>Behavior</a:t>
              </a:r>
              <a:endParaRPr lang="da-DK" b="1" dirty="0"/>
            </a:p>
          </p:txBody>
        </p:sp>
        <p:sp>
          <p:nvSpPr>
            <p:cNvPr id="7" name="Tekstfelt 6"/>
            <p:cNvSpPr txBox="1"/>
            <p:nvPr/>
          </p:nvSpPr>
          <p:spPr>
            <a:xfrm>
              <a:off x="8146404" y="7344507"/>
              <a:ext cx="76495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b="1" dirty="0"/>
                <a:t>High</a:t>
              </a:r>
            </a:p>
          </p:txBody>
        </p:sp>
        <p:sp>
          <p:nvSpPr>
            <p:cNvPr id="9" name="Tekstfelt 8"/>
            <p:cNvSpPr txBox="1"/>
            <p:nvPr/>
          </p:nvSpPr>
          <p:spPr>
            <a:xfrm>
              <a:off x="872034" y="1834101"/>
              <a:ext cx="76495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b="1" dirty="0"/>
                <a:t>High</a:t>
              </a:r>
            </a:p>
          </p:txBody>
        </p:sp>
        <p:sp>
          <p:nvSpPr>
            <p:cNvPr id="11" name="Tekstfelt 10"/>
            <p:cNvSpPr txBox="1"/>
            <p:nvPr/>
          </p:nvSpPr>
          <p:spPr>
            <a:xfrm>
              <a:off x="1712570" y="7356559"/>
              <a:ext cx="70827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b="1" dirty="0"/>
                <a:t>Low</a:t>
              </a:r>
            </a:p>
          </p:txBody>
        </p:sp>
        <p:cxnSp>
          <p:nvCxnSpPr>
            <p:cNvPr id="13" name="Lige forbindelse 12"/>
            <p:cNvCxnSpPr/>
            <p:nvPr/>
          </p:nvCxnSpPr>
          <p:spPr>
            <a:xfrm flipV="1">
              <a:off x="1677421" y="1853357"/>
              <a:ext cx="0" cy="5259913"/>
            </a:xfrm>
            <a:prstGeom prst="line">
              <a:avLst/>
            </a:prstGeom>
            <a:ln w="60325">
              <a:solidFill>
                <a:schemeClr val="bg1">
                  <a:lumMod val="65000"/>
                </a:schemeClr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Lige forbindelse 27"/>
            <p:cNvCxnSpPr>
              <a:cxnSpLocks/>
            </p:cNvCxnSpPr>
            <p:nvPr/>
          </p:nvCxnSpPr>
          <p:spPr>
            <a:xfrm>
              <a:off x="1879281" y="7255921"/>
              <a:ext cx="6970637" cy="0"/>
            </a:xfrm>
            <a:prstGeom prst="line">
              <a:avLst/>
            </a:prstGeom>
            <a:ln w="60325">
              <a:solidFill>
                <a:schemeClr val="bg1">
                  <a:lumMod val="65000"/>
                </a:schemeClr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Afrundet rektangel 5"/>
            <p:cNvSpPr/>
            <p:nvPr/>
          </p:nvSpPr>
          <p:spPr>
            <a:xfrm>
              <a:off x="1879281" y="1905147"/>
              <a:ext cx="3429407" cy="2552700"/>
            </a:xfrm>
            <a:prstGeom prst="roundRect">
              <a:avLst/>
            </a:prstGeom>
            <a:solidFill>
              <a:srgbClr val="3E7F9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t" anchorCtr="0"/>
            <a:lstStyle/>
            <a:p>
              <a:r>
                <a:rPr lang="da-DK" sz="1800" b="1" dirty="0">
                  <a:solidFill>
                    <a:schemeClr val="tx1"/>
                  </a:solidFill>
                </a:rPr>
                <a:t>High </a:t>
              </a:r>
              <a:r>
                <a:rPr lang="da-DK" sz="1800" b="1" dirty="0" err="1">
                  <a:solidFill>
                    <a:schemeClr val="tx1"/>
                  </a:solidFill>
                </a:rPr>
                <a:t>Supportive</a:t>
              </a:r>
              <a:endParaRPr lang="da-DK" sz="1800" b="1" dirty="0">
                <a:solidFill>
                  <a:schemeClr val="tx1"/>
                </a:solidFill>
              </a:endParaRPr>
            </a:p>
            <a:p>
              <a:r>
                <a:rPr lang="da-DK" sz="1800" b="1" dirty="0">
                  <a:solidFill>
                    <a:schemeClr val="tx1"/>
                  </a:solidFill>
                </a:rPr>
                <a:t>And</a:t>
              </a:r>
            </a:p>
            <a:p>
              <a:r>
                <a:rPr lang="da-DK" sz="1800" b="1" dirty="0">
                  <a:solidFill>
                    <a:schemeClr val="tx1"/>
                  </a:solidFill>
                </a:rPr>
                <a:t>Low Directive</a:t>
              </a:r>
            </a:p>
            <a:p>
              <a:r>
                <a:rPr lang="da-DK" sz="1800" b="1" dirty="0" err="1">
                  <a:solidFill>
                    <a:schemeClr val="tx1"/>
                  </a:solidFill>
                </a:rPr>
                <a:t>Behavior</a:t>
              </a:r>
              <a:endParaRPr lang="da-DK" sz="18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Afrundet rektangel 14"/>
            <p:cNvSpPr/>
            <p:nvPr/>
          </p:nvSpPr>
          <p:spPr>
            <a:xfrm>
              <a:off x="5420511" y="1906011"/>
              <a:ext cx="3429407" cy="2552700"/>
            </a:xfrm>
            <a:prstGeom prst="roundRect">
              <a:avLst/>
            </a:prstGeom>
            <a:solidFill>
              <a:srgbClr val="F7942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0" rtlCol="0" anchor="t" anchorCtr="0"/>
            <a:lstStyle/>
            <a:p>
              <a:pPr algn="r"/>
              <a:r>
                <a:rPr lang="da-DK" sz="1800" b="1" dirty="0">
                  <a:solidFill>
                    <a:schemeClr val="tx1"/>
                  </a:solidFill>
                </a:rPr>
                <a:t>High Directive </a:t>
              </a:r>
            </a:p>
            <a:p>
              <a:pPr algn="r"/>
              <a:r>
                <a:rPr lang="da-DK" sz="1800" b="1" dirty="0">
                  <a:solidFill>
                    <a:schemeClr val="tx1"/>
                  </a:solidFill>
                </a:rPr>
                <a:t>And </a:t>
              </a:r>
            </a:p>
            <a:p>
              <a:pPr algn="r"/>
              <a:r>
                <a:rPr lang="da-DK" sz="1800" b="1" dirty="0">
                  <a:solidFill>
                    <a:schemeClr val="tx1"/>
                  </a:solidFill>
                </a:rPr>
                <a:t>High </a:t>
              </a:r>
              <a:r>
                <a:rPr lang="da-DK" sz="1800" b="1" dirty="0" err="1">
                  <a:solidFill>
                    <a:schemeClr val="tx1"/>
                  </a:solidFill>
                </a:rPr>
                <a:t>Supportive</a:t>
              </a:r>
              <a:endParaRPr lang="da-DK" sz="1800" b="1" dirty="0">
                <a:solidFill>
                  <a:schemeClr val="tx1"/>
                </a:solidFill>
              </a:endParaRPr>
            </a:p>
            <a:p>
              <a:pPr algn="r"/>
              <a:r>
                <a:rPr lang="da-DK" sz="1800" b="1" dirty="0" err="1">
                  <a:solidFill>
                    <a:schemeClr val="tx1"/>
                  </a:solidFill>
                </a:rPr>
                <a:t>Behavior</a:t>
              </a:r>
              <a:endParaRPr lang="da-DK" sz="18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Afrundet rektangel 16"/>
            <p:cNvSpPr/>
            <p:nvPr/>
          </p:nvSpPr>
          <p:spPr>
            <a:xfrm>
              <a:off x="5420511" y="4560570"/>
              <a:ext cx="3429407" cy="2552700"/>
            </a:xfrm>
            <a:prstGeom prst="roundRect">
              <a:avLst/>
            </a:prstGeom>
            <a:solidFill>
              <a:srgbClr val="D5362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b" anchorCtr="0"/>
            <a:lstStyle/>
            <a:p>
              <a:r>
                <a:rPr lang="da-DK" sz="1800" b="1" dirty="0">
                  <a:solidFill>
                    <a:schemeClr val="tx1"/>
                  </a:solidFill>
                </a:rPr>
                <a:t>High Directive</a:t>
              </a:r>
            </a:p>
            <a:p>
              <a:r>
                <a:rPr lang="da-DK" sz="1800" b="1" dirty="0">
                  <a:solidFill>
                    <a:schemeClr val="tx1"/>
                  </a:solidFill>
                </a:rPr>
                <a:t>And</a:t>
              </a:r>
            </a:p>
            <a:p>
              <a:r>
                <a:rPr lang="da-DK" sz="1800" b="1" dirty="0">
                  <a:solidFill>
                    <a:schemeClr val="tx1"/>
                  </a:solidFill>
                </a:rPr>
                <a:t>Low </a:t>
              </a:r>
              <a:r>
                <a:rPr lang="da-DK" sz="1800" b="1" dirty="0" err="1">
                  <a:solidFill>
                    <a:schemeClr val="tx1"/>
                  </a:solidFill>
                </a:rPr>
                <a:t>Supportive</a:t>
              </a:r>
              <a:endParaRPr lang="da-DK" sz="1800" b="1" dirty="0">
                <a:solidFill>
                  <a:schemeClr val="tx1"/>
                </a:solidFill>
              </a:endParaRPr>
            </a:p>
            <a:p>
              <a:r>
                <a:rPr lang="da-DK" sz="1800" b="1" dirty="0" err="1">
                  <a:solidFill>
                    <a:schemeClr val="tx1"/>
                  </a:solidFill>
                </a:rPr>
                <a:t>Behavior</a:t>
              </a:r>
              <a:endParaRPr lang="da-DK" sz="18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Tekstfelt 21"/>
            <p:cNvSpPr txBox="1"/>
            <p:nvPr/>
          </p:nvSpPr>
          <p:spPr>
            <a:xfrm>
              <a:off x="4612079" y="3965404"/>
              <a:ext cx="60311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2600" b="1" dirty="0"/>
                <a:t>S3</a:t>
              </a:r>
            </a:p>
          </p:txBody>
        </p:sp>
        <p:sp>
          <p:nvSpPr>
            <p:cNvPr id="25" name="Tekstfelt 24"/>
            <p:cNvSpPr txBox="1"/>
            <p:nvPr/>
          </p:nvSpPr>
          <p:spPr>
            <a:xfrm>
              <a:off x="5562147" y="3962164"/>
              <a:ext cx="60311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2600" b="1" dirty="0"/>
                <a:t>S2</a:t>
              </a:r>
            </a:p>
          </p:txBody>
        </p:sp>
        <p:sp>
          <p:nvSpPr>
            <p:cNvPr id="26" name="Tekstfelt 25"/>
            <p:cNvSpPr txBox="1"/>
            <p:nvPr/>
          </p:nvSpPr>
          <p:spPr>
            <a:xfrm>
              <a:off x="8170395" y="4678805"/>
              <a:ext cx="60311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2600" b="1" dirty="0"/>
                <a:t>S1</a:t>
              </a:r>
            </a:p>
          </p:txBody>
        </p:sp>
        <p:sp>
          <p:nvSpPr>
            <p:cNvPr id="27" name="Tekstfelt 26"/>
            <p:cNvSpPr txBox="1"/>
            <p:nvPr/>
          </p:nvSpPr>
          <p:spPr>
            <a:xfrm>
              <a:off x="2058197" y="4675565"/>
              <a:ext cx="60311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2600" b="1" dirty="0"/>
                <a:t>S4</a:t>
              </a:r>
            </a:p>
          </p:txBody>
        </p:sp>
      </p:grpSp>
      <p:sp>
        <p:nvSpPr>
          <p:cNvPr id="37" name="Rektangel 36"/>
          <p:cNvSpPr/>
          <p:nvPr/>
        </p:nvSpPr>
        <p:spPr>
          <a:xfrm rot="3197176">
            <a:off x="6659097" y="4076349"/>
            <a:ext cx="206146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4000" dirty="0" err="1">
                <a:ln w="0"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Directing</a:t>
            </a:r>
            <a:endParaRPr lang="da-DK" sz="4000" dirty="0">
              <a:ln w="0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8" name="Rektangel 37"/>
          <p:cNvSpPr/>
          <p:nvPr/>
        </p:nvSpPr>
        <p:spPr>
          <a:xfrm rot="3209299">
            <a:off x="5270519" y="1755115"/>
            <a:ext cx="208903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4000" dirty="0">
                <a:ln w="0"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Coaching</a:t>
            </a:r>
          </a:p>
        </p:txBody>
      </p:sp>
      <p:sp>
        <p:nvSpPr>
          <p:cNvPr id="39" name="Rektangel 38"/>
          <p:cNvSpPr/>
          <p:nvPr/>
        </p:nvSpPr>
        <p:spPr>
          <a:xfrm rot="18803280">
            <a:off x="3041038" y="1716709"/>
            <a:ext cx="247856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4000" dirty="0" err="1">
                <a:ln w="0"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Supporting</a:t>
            </a:r>
            <a:endParaRPr lang="da-DK" sz="4000" dirty="0">
              <a:ln w="0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0" name="Rektangel 39"/>
          <p:cNvSpPr/>
          <p:nvPr/>
        </p:nvSpPr>
        <p:spPr>
          <a:xfrm rot="18875194">
            <a:off x="1659797" y="4027219"/>
            <a:ext cx="240020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4000" dirty="0" err="1">
                <a:ln w="0"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Delegating</a:t>
            </a:r>
            <a:endParaRPr lang="da-DK" sz="4000" dirty="0">
              <a:ln w="0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46" name="Gruppe 45"/>
          <p:cNvGrpSpPr/>
          <p:nvPr/>
        </p:nvGrpSpPr>
        <p:grpSpPr>
          <a:xfrm>
            <a:off x="1967092" y="6773449"/>
            <a:ext cx="6836442" cy="1434916"/>
            <a:chOff x="1967092" y="7550200"/>
            <a:chExt cx="6836442" cy="1434916"/>
          </a:xfrm>
        </p:grpSpPr>
        <p:sp>
          <p:nvSpPr>
            <p:cNvPr id="42" name="Afrundet rektangel 41"/>
            <p:cNvSpPr/>
            <p:nvPr/>
          </p:nvSpPr>
          <p:spPr>
            <a:xfrm>
              <a:off x="1967092" y="7550200"/>
              <a:ext cx="1599403" cy="1418701"/>
            </a:xfrm>
            <a:prstGeom prst="roundRect">
              <a:avLst/>
            </a:prstGeom>
            <a:solidFill>
              <a:srgbClr val="ABBD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800" b="1" dirty="0">
                  <a:solidFill>
                    <a:schemeClr val="tx1"/>
                  </a:solidFill>
                </a:rPr>
                <a:t>D4</a:t>
              </a:r>
            </a:p>
            <a:p>
              <a:pPr algn="ctr"/>
              <a:r>
                <a:rPr lang="da-DK" sz="1400" dirty="0">
                  <a:solidFill>
                    <a:schemeClr val="tx1"/>
                  </a:solidFill>
                </a:rPr>
                <a:t>High </a:t>
              </a:r>
              <a:r>
                <a:rPr lang="da-DK" sz="1400" dirty="0" err="1">
                  <a:solidFill>
                    <a:schemeClr val="tx1"/>
                  </a:solidFill>
                </a:rPr>
                <a:t>Competence</a:t>
              </a:r>
              <a:endParaRPr lang="da-DK" sz="1400" dirty="0">
                <a:solidFill>
                  <a:schemeClr val="tx1"/>
                </a:solidFill>
              </a:endParaRPr>
            </a:p>
            <a:p>
              <a:pPr algn="ctr"/>
              <a:endParaRPr lang="da-DK" sz="1400" dirty="0">
                <a:solidFill>
                  <a:schemeClr val="tx1"/>
                </a:solidFill>
              </a:endParaRPr>
            </a:p>
            <a:p>
              <a:pPr algn="ctr"/>
              <a:r>
                <a:rPr lang="da-DK" sz="1400" dirty="0">
                  <a:solidFill>
                    <a:schemeClr val="tx1"/>
                  </a:solidFill>
                </a:rPr>
                <a:t>High </a:t>
              </a:r>
              <a:r>
                <a:rPr lang="da-DK" sz="1400" dirty="0" err="1">
                  <a:solidFill>
                    <a:schemeClr val="tx1"/>
                  </a:solidFill>
                </a:rPr>
                <a:t>Commitment</a:t>
              </a:r>
              <a:endParaRPr lang="da-DK" sz="1400" dirty="0">
                <a:solidFill>
                  <a:schemeClr val="tx1"/>
                </a:solidFill>
              </a:endParaRPr>
            </a:p>
          </p:txBody>
        </p:sp>
        <p:sp>
          <p:nvSpPr>
            <p:cNvPr id="43" name="Afrundet rektangel 42"/>
            <p:cNvSpPr/>
            <p:nvPr/>
          </p:nvSpPr>
          <p:spPr>
            <a:xfrm>
              <a:off x="3709132" y="7566415"/>
              <a:ext cx="1599403" cy="1418701"/>
            </a:xfrm>
            <a:prstGeom prst="roundRect">
              <a:avLst/>
            </a:prstGeom>
            <a:solidFill>
              <a:srgbClr val="3E7F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800" b="1" dirty="0">
                  <a:solidFill>
                    <a:schemeClr val="tx1"/>
                  </a:solidFill>
                </a:rPr>
                <a:t>D3</a:t>
              </a:r>
            </a:p>
            <a:p>
              <a:pPr algn="ctr"/>
              <a:r>
                <a:rPr lang="da-DK" sz="1400" dirty="0">
                  <a:solidFill>
                    <a:schemeClr val="tx1"/>
                  </a:solidFill>
                </a:rPr>
                <a:t>Moderate to High </a:t>
              </a:r>
              <a:r>
                <a:rPr lang="da-DK" sz="1400" dirty="0" err="1">
                  <a:solidFill>
                    <a:schemeClr val="tx1"/>
                  </a:solidFill>
                </a:rPr>
                <a:t>Competence</a:t>
              </a:r>
              <a:endParaRPr lang="da-DK" sz="1400" dirty="0">
                <a:solidFill>
                  <a:schemeClr val="tx1"/>
                </a:solidFill>
              </a:endParaRPr>
            </a:p>
            <a:p>
              <a:pPr algn="ctr"/>
              <a:r>
                <a:rPr lang="da-DK" sz="1400" dirty="0">
                  <a:solidFill>
                    <a:schemeClr val="tx1"/>
                  </a:solidFill>
                </a:rPr>
                <a:t>Variable</a:t>
              </a:r>
            </a:p>
            <a:p>
              <a:pPr algn="ctr"/>
              <a:r>
                <a:rPr lang="da-DK" sz="1400" dirty="0" err="1">
                  <a:solidFill>
                    <a:schemeClr val="tx1"/>
                  </a:solidFill>
                </a:rPr>
                <a:t>Commitment</a:t>
              </a:r>
              <a:endParaRPr lang="da-DK" sz="1400" dirty="0">
                <a:solidFill>
                  <a:schemeClr val="tx1"/>
                </a:solidFill>
              </a:endParaRPr>
            </a:p>
          </p:txBody>
        </p:sp>
        <p:sp>
          <p:nvSpPr>
            <p:cNvPr id="44" name="Afrundet rektangel 43"/>
            <p:cNvSpPr/>
            <p:nvPr/>
          </p:nvSpPr>
          <p:spPr>
            <a:xfrm>
              <a:off x="5456628" y="7563175"/>
              <a:ext cx="1599403" cy="1418701"/>
            </a:xfrm>
            <a:prstGeom prst="roundRect">
              <a:avLst/>
            </a:prstGeom>
            <a:solidFill>
              <a:srgbClr val="F794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800" b="1" dirty="0">
                  <a:solidFill>
                    <a:schemeClr val="tx1"/>
                  </a:solidFill>
                </a:rPr>
                <a:t>D2</a:t>
              </a:r>
            </a:p>
            <a:p>
              <a:pPr algn="ctr"/>
              <a:r>
                <a:rPr lang="da-DK" sz="1400" dirty="0">
                  <a:solidFill>
                    <a:schemeClr val="tx1"/>
                  </a:solidFill>
                </a:rPr>
                <a:t>Low to </a:t>
              </a:r>
              <a:r>
                <a:rPr lang="da-DK" sz="1400" dirty="0" err="1">
                  <a:solidFill>
                    <a:schemeClr val="tx1"/>
                  </a:solidFill>
                </a:rPr>
                <a:t>Some</a:t>
              </a:r>
              <a:r>
                <a:rPr lang="da-DK" sz="1400" dirty="0">
                  <a:solidFill>
                    <a:schemeClr val="tx1"/>
                  </a:solidFill>
                </a:rPr>
                <a:t> </a:t>
              </a:r>
              <a:r>
                <a:rPr lang="da-DK" sz="1400" dirty="0" err="1">
                  <a:solidFill>
                    <a:schemeClr val="tx1"/>
                  </a:solidFill>
                </a:rPr>
                <a:t>Competence</a:t>
              </a:r>
              <a:endParaRPr lang="da-DK" sz="1400" dirty="0">
                <a:solidFill>
                  <a:schemeClr val="tx1"/>
                </a:solidFill>
              </a:endParaRPr>
            </a:p>
            <a:p>
              <a:pPr algn="ctr"/>
              <a:endParaRPr lang="da-DK" sz="1400" dirty="0">
                <a:solidFill>
                  <a:schemeClr val="tx1"/>
                </a:solidFill>
              </a:endParaRPr>
            </a:p>
            <a:p>
              <a:pPr algn="ctr"/>
              <a:r>
                <a:rPr lang="da-DK" sz="1400" dirty="0">
                  <a:solidFill>
                    <a:schemeClr val="tx1"/>
                  </a:solidFill>
                </a:rPr>
                <a:t> Low</a:t>
              </a:r>
            </a:p>
            <a:p>
              <a:pPr algn="ctr"/>
              <a:r>
                <a:rPr lang="da-DK" sz="1400" dirty="0" err="1">
                  <a:solidFill>
                    <a:schemeClr val="tx1"/>
                  </a:solidFill>
                </a:rPr>
                <a:t>Commitment</a:t>
              </a:r>
              <a:endParaRPr lang="da-DK" sz="1400" dirty="0">
                <a:solidFill>
                  <a:schemeClr val="tx1"/>
                </a:solidFill>
              </a:endParaRPr>
            </a:p>
          </p:txBody>
        </p:sp>
        <p:sp>
          <p:nvSpPr>
            <p:cNvPr id="45" name="Afrundet rektangel 44"/>
            <p:cNvSpPr/>
            <p:nvPr/>
          </p:nvSpPr>
          <p:spPr>
            <a:xfrm>
              <a:off x="7204131" y="7559935"/>
              <a:ext cx="1599403" cy="1418701"/>
            </a:xfrm>
            <a:prstGeom prst="roundRect">
              <a:avLst/>
            </a:prstGeom>
            <a:solidFill>
              <a:srgbClr val="D53627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800" b="1" dirty="0">
                  <a:solidFill>
                    <a:schemeClr val="tx1"/>
                  </a:solidFill>
                </a:rPr>
                <a:t>D1</a:t>
              </a:r>
            </a:p>
            <a:p>
              <a:pPr algn="ctr"/>
              <a:r>
                <a:rPr lang="da-DK" sz="1400" dirty="0">
                  <a:solidFill>
                    <a:schemeClr val="tx1"/>
                  </a:solidFill>
                </a:rPr>
                <a:t>Low </a:t>
              </a:r>
            </a:p>
            <a:p>
              <a:pPr algn="ctr"/>
              <a:r>
                <a:rPr lang="da-DK" sz="1400" dirty="0" err="1">
                  <a:solidFill>
                    <a:schemeClr val="tx1"/>
                  </a:solidFill>
                </a:rPr>
                <a:t>Competence</a:t>
              </a:r>
              <a:endParaRPr lang="da-DK" sz="1400" dirty="0">
                <a:solidFill>
                  <a:schemeClr val="tx1"/>
                </a:solidFill>
              </a:endParaRPr>
            </a:p>
            <a:p>
              <a:pPr algn="ctr"/>
              <a:endParaRPr lang="da-DK" sz="1400" dirty="0">
                <a:solidFill>
                  <a:schemeClr val="tx1"/>
                </a:solidFill>
              </a:endParaRPr>
            </a:p>
            <a:p>
              <a:pPr algn="ctr"/>
              <a:r>
                <a:rPr lang="da-DK" sz="1400" dirty="0">
                  <a:solidFill>
                    <a:schemeClr val="tx1"/>
                  </a:solidFill>
                </a:rPr>
                <a:t>High </a:t>
              </a:r>
              <a:r>
                <a:rPr lang="da-DK" sz="1400" dirty="0" err="1">
                  <a:solidFill>
                    <a:schemeClr val="tx1"/>
                  </a:solidFill>
                </a:rPr>
                <a:t>Commitment</a:t>
              </a:r>
              <a:endParaRPr lang="da-DK" sz="1400" dirty="0">
                <a:solidFill>
                  <a:schemeClr val="tx1"/>
                </a:solidFill>
              </a:endParaRPr>
            </a:p>
          </p:txBody>
        </p:sp>
      </p:grpSp>
      <p:sp>
        <p:nvSpPr>
          <p:cNvPr id="47" name="Tekstfelt 46"/>
          <p:cNvSpPr txBox="1"/>
          <p:nvPr/>
        </p:nvSpPr>
        <p:spPr>
          <a:xfrm>
            <a:off x="7290671" y="8323757"/>
            <a:ext cx="16230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b="1" dirty="0" err="1"/>
              <a:t>Developing</a:t>
            </a:r>
            <a:endParaRPr lang="da-DK" b="1" dirty="0"/>
          </a:p>
        </p:txBody>
      </p:sp>
      <p:sp>
        <p:nvSpPr>
          <p:cNvPr id="48" name="Tekstfelt 47"/>
          <p:cNvSpPr txBox="1"/>
          <p:nvPr/>
        </p:nvSpPr>
        <p:spPr>
          <a:xfrm>
            <a:off x="1539881" y="8334970"/>
            <a:ext cx="15572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b="1" dirty="0" err="1"/>
              <a:t>Developed</a:t>
            </a:r>
            <a:endParaRPr lang="da-DK" b="1" dirty="0"/>
          </a:p>
        </p:txBody>
      </p:sp>
      <p:cxnSp>
        <p:nvCxnSpPr>
          <p:cNvPr id="49" name="Lige forbindelse 48"/>
          <p:cNvCxnSpPr>
            <a:cxnSpLocks/>
          </p:cNvCxnSpPr>
          <p:nvPr/>
        </p:nvCxnSpPr>
        <p:spPr>
          <a:xfrm>
            <a:off x="2524836" y="8336219"/>
            <a:ext cx="5603164" cy="0"/>
          </a:xfrm>
          <a:prstGeom prst="line">
            <a:avLst/>
          </a:prstGeom>
          <a:ln w="60325">
            <a:solidFill>
              <a:schemeClr val="bg1">
                <a:lumMod val="65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kstfelt 49"/>
          <p:cNvSpPr txBox="1"/>
          <p:nvPr/>
        </p:nvSpPr>
        <p:spPr>
          <a:xfrm>
            <a:off x="2663945" y="8544877"/>
            <a:ext cx="5166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b="1" dirty="0"/>
              <a:t>Development Levels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="" xmlns:a16="http://schemas.microsoft.com/office/drawing/2014/main" id="{2DFA99E5-FAD0-400B-ADF4-673A291C041C}"/>
              </a:ext>
            </a:extLst>
          </p:cNvPr>
          <p:cNvSpPr txBox="1"/>
          <p:nvPr/>
        </p:nvSpPr>
        <p:spPr>
          <a:xfrm>
            <a:off x="880775" y="5286675"/>
            <a:ext cx="7082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b="1" dirty="0"/>
              <a:t>Low</a:t>
            </a:r>
          </a:p>
        </p:txBody>
      </p:sp>
    </p:spTree>
    <p:extLst>
      <p:ext uri="{BB962C8B-B14F-4D97-AF65-F5344CB8AC3E}">
        <p14:creationId xmlns:p14="http://schemas.microsoft.com/office/powerpoint/2010/main" val="3855285854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-5543" y="2350892"/>
            <a:ext cx="16255999" cy="4432285"/>
          </a:xfrm>
          <a:prstGeom prst="rect">
            <a:avLst/>
          </a:prstGeom>
        </p:spPr>
        <p:txBody>
          <a:bodyPr wrap="square" lIns="122222" tIns="61110" rIns="122222" bIns="61110">
            <a:spAutoFit/>
          </a:bodyPr>
          <a:lstStyle/>
          <a:p>
            <a:pPr algn="ctr"/>
            <a:r>
              <a:rPr lang="da-DK" sz="4800" b="1" dirty="0">
                <a:solidFill>
                  <a:srgbClr val="45210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More on: </a:t>
            </a:r>
          </a:p>
          <a:p>
            <a:pPr algn="ctr"/>
            <a:endParaRPr lang="da-DK" sz="7200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8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0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>
              <a:defRPr/>
            </a:pPr>
            <a:r>
              <a:rPr lang="da-DK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www.</a:t>
            </a:r>
            <a:r>
              <a:rPr lang="da-DK" sz="7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Flixabout</a:t>
            </a:r>
            <a:r>
              <a:rPr lang="da-DK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.com</a:t>
            </a:r>
          </a:p>
        </p:txBody>
      </p:sp>
      <p:pic>
        <p:nvPicPr>
          <p:cNvPr id="2" name="Billed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006" y="3417742"/>
            <a:ext cx="10058400" cy="2095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787010"/>
      </p:ext>
    </p:extLst>
  </p:cSld>
  <p:clrMapOvr>
    <a:masterClrMapping/>
  </p:clrMapOvr>
  <p:transition spd="med"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49d05ad951b91c48523a34ae11fcef8deff53035"/>
</p:tagLst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16837</TotalTime>
  <Words>269</Words>
  <Application>Microsoft Office PowerPoint</Application>
  <PresentationFormat>Brugerdefineret</PresentationFormat>
  <Paragraphs>83</Paragraphs>
  <Slides>3</Slides>
  <Notes>3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8" baseType="lpstr">
      <vt:lpstr>Aharoni</vt:lpstr>
      <vt:lpstr>Arial</vt:lpstr>
      <vt:lpstr>Calibri</vt:lpstr>
      <vt:lpstr>Myriad Web Pro</vt:lpstr>
      <vt:lpstr>Kontortema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MonsterCreative</dc:creator>
  <cp:lastModifiedBy>Kirsten Wissing</cp:lastModifiedBy>
  <cp:revision>537</cp:revision>
  <dcterms:created xsi:type="dcterms:W3CDTF">2012-01-17T11:58:12Z</dcterms:created>
  <dcterms:modified xsi:type="dcterms:W3CDTF">2019-08-21T07:26:02Z</dcterms:modified>
</cp:coreProperties>
</file>