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5" r:id="rId2"/>
    <p:sldId id="293" r:id="rId3"/>
    <p:sldId id="284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BD38"/>
    <a:srgbClr val="3E7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71549" autoAdjust="0"/>
  </p:normalViewPr>
  <p:slideViewPr>
    <p:cSldViewPr>
      <p:cViewPr varScale="1">
        <p:scale>
          <a:sx n="47" d="100"/>
          <a:sy n="47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0A80A-4F1F-4976-A833-166C36CB3FA7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A7169-3106-4809-ADD1-DC1D196F373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22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a-DK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a-DK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a-DK" b="1" i="1" dirty="0" smtClean="0"/>
          </a:p>
        </p:txBody>
      </p:sp>
    </p:spTree>
    <p:extLst>
      <p:ext uri="{BB962C8B-B14F-4D97-AF65-F5344CB8AC3E}">
        <p14:creationId xmlns:p14="http://schemas.microsoft.com/office/powerpoint/2010/main" val="3429936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A7169-3106-4809-ADD1-DC1D196F37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397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32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9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80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17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37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87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80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31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143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01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A63C-4FE5-4C88-9824-E1CDAAA21CBD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88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DA63C-4FE5-4C88-9824-E1CDAAA21CBD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5E4E3-51EA-4713-94B1-DA51A6399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57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uppe 1"/>
          <p:cNvGrpSpPr>
            <a:grpSpLocks/>
          </p:cNvGrpSpPr>
          <p:nvPr/>
        </p:nvGrpSpPr>
        <p:grpSpPr bwMode="auto">
          <a:xfrm>
            <a:off x="1305521" y="1988839"/>
            <a:ext cx="5524798" cy="2168405"/>
            <a:chOff x="756039" y="3766718"/>
            <a:chExt cx="9822301" cy="2891323"/>
          </a:xfrm>
        </p:grpSpPr>
        <p:sp>
          <p:nvSpPr>
            <p:cNvPr id="5127" name="Tekstboks 9"/>
            <p:cNvSpPr txBox="1">
              <a:spLocks noChangeArrowheads="1"/>
            </p:cNvSpPr>
            <p:nvPr/>
          </p:nvSpPr>
          <p:spPr bwMode="auto">
            <a:xfrm>
              <a:off x="756039" y="3766718"/>
              <a:ext cx="9806425" cy="1149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5000" dirty="0" smtClean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Robert</a:t>
              </a:r>
              <a:endParaRPr lang="da-DK" sz="50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5128" name="Tekstboks 10"/>
            <p:cNvSpPr txBox="1">
              <a:spLocks noChangeArrowheads="1"/>
            </p:cNvSpPr>
            <p:nvPr/>
          </p:nvSpPr>
          <p:spPr bwMode="auto">
            <a:xfrm>
              <a:off x="772664" y="4643025"/>
              <a:ext cx="9805676" cy="1149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5000" dirty="0" err="1" smtClean="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Tannenbaum</a:t>
              </a:r>
              <a:endParaRPr lang="da-DK" sz="5000" dirty="0">
                <a:latin typeface="Calibri" pitchFamily="34" charset="0"/>
              </a:endParaRPr>
            </a:p>
          </p:txBody>
        </p:sp>
        <p:sp>
          <p:nvSpPr>
            <p:cNvPr id="5129" name="Tekstboks 11"/>
            <p:cNvSpPr txBox="1">
              <a:spLocks noChangeArrowheads="1"/>
            </p:cNvSpPr>
            <p:nvPr/>
          </p:nvSpPr>
          <p:spPr bwMode="auto">
            <a:xfrm>
              <a:off x="771915" y="5714155"/>
              <a:ext cx="8271243" cy="943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American professor Emeritus 1915-2003</a:t>
              </a:r>
            </a:p>
            <a:p>
              <a:r>
                <a:rPr lang="da-DK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University of Southern California</a:t>
              </a:r>
              <a:endParaRPr lang="da-DK" sz="20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122" name="Text Box 8"/>
          <p:cNvSpPr txBox="1">
            <a:spLocks noChangeArrowheads="1"/>
          </p:cNvSpPr>
          <p:nvPr/>
        </p:nvSpPr>
        <p:spPr bwMode="auto">
          <a:xfrm>
            <a:off x="1331640" y="548680"/>
            <a:ext cx="7128792" cy="128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598" tIns="28799" rIns="57598" bIns="28799">
            <a:spAutoFit/>
          </a:bodyPr>
          <a:lstStyle/>
          <a:p>
            <a:pPr defTabSz="575981">
              <a:spcBef>
                <a:spcPct val="50000"/>
              </a:spcBef>
            </a:pPr>
            <a:r>
              <a:rPr lang="da-DK" sz="4000" b="1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The Continuum of Leadership Behavior Theory</a:t>
            </a:r>
            <a:endParaRPr lang="da-DK" sz="4000" b="1" dirty="0">
              <a:solidFill>
                <a:srgbClr val="26262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23" name="Gruppe 1"/>
          <p:cNvGrpSpPr>
            <a:grpSpLocks/>
          </p:cNvGrpSpPr>
          <p:nvPr/>
        </p:nvGrpSpPr>
        <p:grpSpPr bwMode="auto">
          <a:xfrm>
            <a:off x="1305521" y="4077068"/>
            <a:ext cx="5525691" cy="2004033"/>
            <a:chOff x="-5505340" y="6221831"/>
            <a:chExt cx="9823889" cy="2672155"/>
          </a:xfrm>
        </p:grpSpPr>
        <p:sp>
          <p:nvSpPr>
            <p:cNvPr id="5124" name="Tekstboks 9"/>
            <p:cNvSpPr txBox="1">
              <a:spLocks noChangeArrowheads="1"/>
            </p:cNvSpPr>
            <p:nvPr/>
          </p:nvSpPr>
          <p:spPr bwMode="auto">
            <a:xfrm>
              <a:off x="-5487876" y="6221831"/>
              <a:ext cx="9806425" cy="1149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5000" dirty="0" err="1" smtClean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Warren</a:t>
              </a:r>
              <a:r>
                <a:rPr lang="da-DK" sz="5000" dirty="0" smtClean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 H.</a:t>
              </a:r>
              <a:endParaRPr lang="da-DK" sz="50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5125" name="Tekstboks 10"/>
            <p:cNvSpPr txBox="1">
              <a:spLocks noChangeArrowheads="1"/>
            </p:cNvSpPr>
            <p:nvPr/>
          </p:nvSpPr>
          <p:spPr bwMode="auto">
            <a:xfrm>
              <a:off x="-5505340" y="6989948"/>
              <a:ext cx="9805677" cy="1149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5000" dirty="0" smtClean="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Schmidt</a:t>
              </a:r>
              <a:endParaRPr lang="da-DK" sz="5000" dirty="0">
                <a:latin typeface="Calibri" pitchFamily="34" charset="0"/>
              </a:endParaRPr>
            </a:p>
          </p:txBody>
        </p:sp>
        <p:sp>
          <p:nvSpPr>
            <p:cNvPr id="5126" name="Tekstboks 11"/>
            <p:cNvSpPr txBox="1">
              <a:spLocks noChangeArrowheads="1"/>
            </p:cNvSpPr>
            <p:nvPr/>
          </p:nvSpPr>
          <p:spPr bwMode="auto">
            <a:xfrm>
              <a:off x="-5452927" y="7950099"/>
              <a:ext cx="8271244" cy="943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2000" b="1" dirty="0" smtClean="0">
                  <a:solidFill>
                    <a:srgbClr val="595959"/>
                  </a:solidFill>
                  <a:latin typeface="Calibri" pitchFamily="34" charset="0"/>
                </a:rPr>
                <a:t>American professor Emeritus; Ph.D</a:t>
              </a:r>
            </a:p>
            <a:p>
              <a:r>
                <a:rPr lang="da-DK" sz="2000" b="1" dirty="0" smtClean="0">
                  <a:solidFill>
                    <a:srgbClr val="595959"/>
                  </a:solidFill>
                  <a:latin typeface="Calibri" pitchFamily="34" charset="0"/>
                </a:rPr>
                <a:t>University of Southern California</a:t>
              </a:r>
              <a:endParaRPr lang="da-DK" sz="2000" b="1" dirty="0">
                <a:solidFill>
                  <a:srgbClr val="595959"/>
                </a:solidFill>
                <a:latin typeface="Calibri" pitchFamily="34" charset="0"/>
              </a:endParaRPr>
            </a:p>
          </p:txBody>
        </p:sp>
      </p:grpSp>
      <p:pic>
        <p:nvPicPr>
          <p:cNvPr id="12" name="Billed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2195736" y="5051629"/>
            <a:ext cx="6932217" cy="1806371"/>
          </a:xfrm>
          <a:prstGeom prst="rect">
            <a:avLst/>
          </a:prstGeom>
        </p:spPr>
      </p:pic>
      <p:sp>
        <p:nvSpPr>
          <p:cNvPr id="14" name="Rektangel 6"/>
          <p:cNvSpPr/>
          <p:nvPr/>
        </p:nvSpPr>
        <p:spPr>
          <a:xfrm>
            <a:off x="395536" y="3861048"/>
            <a:ext cx="6571580" cy="3016513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</a:p>
        </p:txBody>
      </p:sp>
    </p:spTree>
    <p:extLst>
      <p:ext uri="{BB962C8B-B14F-4D97-AF65-F5344CB8AC3E}">
        <p14:creationId xmlns:p14="http://schemas.microsoft.com/office/powerpoint/2010/main" val="308396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5072384" y="548680"/>
            <a:ext cx="4108128" cy="2001341"/>
          </a:xfrm>
          <a:prstGeom prst="rect">
            <a:avLst/>
          </a:prstGeom>
        </p:spPr>
        <p:txBody>
          <a:bodyPr wrap="square" lIns="76988" tIns="38493" rIns="76988" bIns="38493">
            <a:spAutoFit/>
          </a:bodyPr>
          <a:lstStyle/>
          <a:p>
            <a:r>
              <a:rPr lang="da-DK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model</a:t>
            </a:r>
            <a:endParaRPr lang="da-DK" sz="3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756"/>
              </a:spcBef>
              <a:buFont typeface="Arial" pitchFamily="34" charset="0"/>
              <a:buChar char="•"/>
            </a:pPr>
            <a:r>
              <a:rPr lang="da-DK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da-DK" sz="25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Relationship</a:t>
            </a:r>
            <a:r>
              <a:rPr lang="da-DK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between</a:t>
            </a:r>
          </a:p>
          <a:p>
            <a:pPr lvl="1">
              <a:spcBef>
                <a:spcPts val="756"/>
              </a:spcBef>
              <a:buFont typeface="Arial" pitchFamily="34" charset="0"/>
              <a:buChar char="•"/>
            </a:pPr>
            <a:r>
              <a:rPr lang="da-DK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Level of freedom</a:t>
            </a:r>
          </a:p>
          <a:p>
            <a:pPr lvl="1">
              <a:spcBef>
                <a:spcPts val="756"/>
              </a:spcBef>
              <a:buFont typeface="Arial" pitchFamily="34" charset="0"/>
              <a:buChar char="•"/>
            </a:pPr>
            <a:r>
              <a:rPr lang="da-DK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Level of authority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890" y="909881"/>
            <a:ext cx="4882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Continuum of Leadership Behavior</a:t>
            </a:r>
            <a:endParaRPr lang="da-DK" sz="2400" b="1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07504" y="2348880"/>
            <a:ext cx="4882150" cy="13126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722542" y="3476841"/>
            <a:ext cx="3267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a-DK" dirty="0">
                <a:solidFill>
                  <a:schemeClr val="lt1"/>
                </a:solidFill>
              </a:rPr>
              <a:t>Subordinate-centered leadership</a:t>
            </a:r>
          </a:p>
        </p:txBody>
      </p:sp>
      <p:cxnSp>
        <p:nvCxnSpPr>
          <p:cNvPr id="25" name="Lige pilforbindelse 39"/>
          <p:cNvCxnSpPr/>
          <p:nvPr/>
        </p:nvCxnSpPr>
        <p:spPr>
          <a:xfrm>
            <a:off x="148084" y="4221088"/>
            <a:ext cx="485596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pilforbindelse 38"/>
          <p:cNvCxnSpPr/>
          <p:nvPr/>
        </p:nvCxnSpPr>
        <p:spPr>
          <a:xfrm flipH="1">
            <a:off x="148084" y="1556792"/>
            <a:ext cx="4841570" cy="0"/>
          </a:xfrm>
          <a:prstGeom prst="straightConnector1">
            <a:avLst/>
          </a:prstGeom>
          <a:ln w="57150">
            <a:solidFill>
              <a:srgbClr val="ABBD3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36440"/>
            <a:ext cx="48577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628800"/>
            <a:ext cx="2748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ABBD38"/>
                </a:solidFill>
              </a:rPr>
              <a:t>Boss-centered leadership</a:t>
            </a:r>
            <a:endParaRPr lang="da-DK" b="1" dirty="0">
              <a:solidFill>
                <a:srgbClr val="ABBD38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53838" y="3779748"/>
            <a:ext cx="3462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>
                <a:solidFill>
                  <a:srgbClr val="3E7F9F"/>
                </a:solidFill>
              </a:rPr>
              <a:t>Subordinate-centered leadership</a:t>
            </a:r>
            <a:endParaRPr lang="da-DK" b="1" dirty="0">
              <a:solidFill>
                <a:srgbClr val="3E7F9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7545" y="2276872"/>
            <a:ext cx="1872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bg1"/>
                </a:solidFill>
              </a:rPr>
              <a:t>Use of authority</a:t>
            </a:r>
          </a:p>
          <a:p>
            <a:r>
              <a:rPr lang="da-DK" b="1" dirty="0">
                <a:solidFill>
                  <a:schemeClr val="bg1"/>
                </a:solidFill>
              </a:rPr>
              <a:t>b</a:t>
            </a:r>
            <a:r>
              <a:rPr lang="da-DK" b="1" dirty="0" smtClean="0">
                <a:solidFill>
                  <a:schemeClr val="bg1"/>
                </a:solidFill>
              </a:rPr>
              <a:t>y the manager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59832" y="2924944"/>
            <a:ext cx="1752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>
                <a:solidFill>
                  <a:schemeClr val="bg1"/>
                </a:solidFill>
              </a:rPr>
              <a:t>Area of freedom</a:t>
            </a:r>
          </a:p>
          <a:p>
            <a:pPr algn="r"/>
            <a:r>
              <a:rPr lang="da-DK" b="1" dirty="0" smtClean="0">
                <a:solidFill>
                  <a:schemeClr val="bg1"/>
                </a:solidFill>
              </a:rPr>
              <a:t>for subordinates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30" name="Rektangel 41"/>
          <p:cNvSpPr/>
          <p:nvPr/>
        </p:nvSpPr>
        <p:spPr>
          <a:xfrm>
            <a:off x="179512" y="4581128"/>
            <a:ext cx="687163" cy="576064"/>
          </a:xfrm>
          <a:prstGeom prst="rect">
            <a:avLst/>
          </a:prstGeom>
          <a:solidFill>
            <a:srgbClr val="ABBD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1</a:t>
            </a:r>
            <a:endParaRPr lang="da-DK" dirty="0"/>
          </a:p>
        </p:txBody>
      </p:sp>
      <p:sp>
        <p:nvSpPr>
          <p:cNvPr id="31" name="Rektangel 22"/>
          <p:cNvSpPr/>
          <p:nvPr/>
        </p:nvSpPr>
        <p:spPr>
          <a:xfrm>
            <a:off x="866675" y="5157192"/>
            <a:ext cx="687163" cy="576064"/>
          </a:xfrm>
          <a:prstGeom prst="rect">
            <a:avLst/>
          </a:prstGeom>
          <a:gradFill flip="none" rotWithShape="1">
            <a:gsLst>
              <a:gs pos="0">
                <a:srgbClr val="ABBD38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2</a:t>
            </a:r>
            <a:endParaRPr lang="da-DK" dirty="0"/>
          </a:p>
        </p:txBody>
      </p:sp>
      <p:sp>
        <p:nvSpPr>
          <p:cNvPr id="32" name="Rektangel 23"/>
          <p:cNvSpPr/>
          <p:nvPr/>
        </p:nvSpPr>
        <p:spPr>
          <a:xfrm>
            <a:off x="1553837" y="4581128"/>
            <a:ext cx="687163" cy="576064"/>
          </a:xfrm>
          <a:prstGeom prst="rect">
            <a:avLst/>
          </a:prstGeom>
          <a:gradFill>
            <a:gsLst>
              <a:gs pos="69600">
                <a:srgbClr val="679A4A"/>
              </a:gs>
              <a:gs pos="0">
                <a:srgbClr val="ABBD38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</a:t>
            </a:r>
            <a:endParaRPr lang="da-DK" dirty="0"/>
          </a:p>
        </p:txBody>
      </p:sp>
      <p:sp>
        <p:nvSpPr>
          <p:cNvPr id="33" name="Rektangel 24"/>
          <p:cNvSpPr/>
          <p:nvPr/>
        </p:nvSpPr>
        <p:spPr>
          <a:xfrm>
            <a:off x="2241001" y="5157192"/>
            <a:ext cx="687164" cy="576064"/>
          </a:xfrm>
          <a:prstGeom prst="rect">
            <a:avLst/>
          </a:prstGeom>
          <a:gradFill>
            <a:gsLst>
              <a:gs pos="80848">
                <a:srgbClr val="498936"/>
              </a:gs>
              <a:gs pos="69600">
                <a:srgbClr val="679A4A"/>
              </a:gs>
              <a:gs pos="0">
                <a:srgbClr val="ABBD38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4</a:t>
            </a:r>
            <a:endParaRPr lang="da-DK" dirty="0"/>
          </a:p>
        </p:txBody>
      </p:sp>
      <p:sp>
        <p:nvSpPr>
          <p:cNvPr id="34" name="Rektangel 25"/>
          <p:cNvSpPr/>
          <p:nvPr/>
        </p:nvSpPr>
        <p:spPr>
          <a:xfrm>
            <a:off x="2928163" y="4581128"/>
            <a:ext cx="685913" cy="576064"/>
          </a:xfrm>
          <a:prstGeom prst="rect">
            <a:avLst/>
          </a:prstGeom>
          <a:gradFill>
            <a:gsLst>
              <a:gs pos="80848">
                <a:srgbClr val="3E7F9F"/>
              </a:gs>
              <a:gs pos="69600">
                <a:srgbClr val="679A4A"/>
              </a:gs>
              <a:gs pos="0">
                <a:srgbClr val="ABBD38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5</a:t>
            </a:r>
            <a:endParaRPr lang="da-DK" dirty="0"/>
          </a:p>
        </p:txBody>
      </p:sp>
      <p:sp>
        <p:nvSpPr>
          <p:cNvPr id="35" name="Rektangel 26"/>
          <p:cNvSpPr/>
          <p:nvPr/>
        </p:nvSpPr>
        <p:spPr>
          <a:xfrm>
            <a:off x="3614077" y="5157192"/>
            <a:ext cx="688414" cy="576064"/>
          </a:xfrm>
          <a:prstGeom prst="rect">
            <a:avLst/>
          </a:prstGeom>
          <a:gradFill>
            <a:gsLst>
              <a:gs pos="95000">
                <a:srgbClr val="3E7F9F"/>
              </a:gs>
              <a:gs pos="69600">
                <a:srgbClr val="679A4A"/>
              </a:gs>
              <a:gs pos="0">
                <a:srgbClr val="ABBD38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6</a:t>
            </a:r>
            <a:endParaRPr lang="da-DK" dirty="0"/>
          </a:p>
        </p:txBody>
      </p:sp>
      <p:sp>
        <p:nvSpPr>
          <p:cNvPr id="36" name="Rektangel 27"/>
          <p:cNvSpPr/>
          <p:nvPr/>
        </p:nvSpPr>
        <p:spPr>
          <a:xfrm>
            <a:off x="4302490" y="4581128"/>
            <a:ext cx="687163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7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767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2679" y="1844824"/>
            <a:ext cx="9144001" cy="2539950"/>
          </a:xfrm>
          <a:prstGeom prst="rect">
            <a:avLst/>
          </a:prstGeom>
        </p:spPr>
        <p:txBody>
          <a:bodyPr lIns="76988" tIns="38493" rIns="76988" bIns="38493">
            <a:spAutoFit/>
          </a:bodyPr>
          <a:lstStyle/>
          <a:p>
            <a:pPr algn="ctr" defTabSz="769874">
              <a:defRPr/>
            </a:pPr>
            <a:r>
              <a:rPr lang="da-DK" sz="30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</a:t>
            </a:r>
            <a:r>
              <a:rPr lang="da-DK" sz="3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about</a:t>
            </a:r>
            <a:r>
              <a:rPr lang="da-DK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da-DK" sz="3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subject</a:t>
            </a:r>
            <a:r>
              <a:rPr lang="da-DK" sz="30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endParaRPr lang="da-DK" sz="3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769874">
              <a:defRPr/>
            </a:pPr>
            <a:endParaRPr lang="da-DK" sz="45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769874">
              <a:defRPr/>
            </a:pPr>
            <a:endParaRPr lang="da-DK" sz="3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769874">
              <a:defRPr/>
            </a:pPr>
            <a:endParaRPr lang="da-DK" sz="25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769874">
              <a:defRPr/>
            </a:pPr>
            <a:r>
              <a:rPr lang="da-DK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</a:p>
        </p:txBody>
      </p:sp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1644" y="2289696"/>
            <a:ext cx="5657850" cy="157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883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/>
    </mc:Choice>
    <mc:Fallback xmlns="">
      <p:transition spd="med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e0c7dead582fef4fa19fdf5205e398bdeb4e6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2983</TotalTime>
  <Words>79</Words>
  <Application>Microsoft Office PowerPoint</Application>
  <PresentationFormat>Skærmshow (4:3)</PresentationFormat>
  <Paragraphs>41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Company>IT Center -- Rybners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Jan Kristiansen</dc:creator>
  <cp:lastModifiedBy>Kirsten Wissing</cp:lastModifiedBy>
  <cp:revision>229</cp:revision>
  <dcterms:created xsi:type="dcterms:W3CDTF">2012-04-19T11:12:33Z</dcterms:created>
  <dcterms:modified xsi:type="dcterms:W3CDTF">2017-03-07T11:54:47Z</dcterms:modified>
</cp:coreProperties>
</file>