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351" r:id="rId3"/>
    <p:sldId id="315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FFFFFF"/>
    <a:srgbClr val="F7931E"/>
    <a:srgbClr val="D53215"/>
    <a:srgbClr val="E28100"/>
    <a:srgbClr val="3C7E9E"/>
    <a:srgbClr val="ABBC06"/>
    <a:srgbClr val="F79646"/>
    <a:srgbClr val="7F7F7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86441" autoAdjust="0"/>
  </p:normalViewPr>
  <p:slideViewPr>
    <p:cSldViewPr snapToGrid="0">
      <p:cViewPr>
        <p:scale>
          <a:sx n="60" d="100"/>
          <a:sy n="60" d="100"/>
        </p:scale>
        <p:origin x="276" y="-540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20-01-2017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57E0-FEDE-4C7D-91DE-32E149041D7E}" type="datetimeFigureOut">
              <a:rPr lang="da-DK" smtClean="0"/>
              <a:pPr/>
              <a:t>20-01-2017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DDCED-4F3B-47DD-A2B3-5F65674F162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47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trategic_planning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fontAlgn="base"/>
            <a:endParaRPr lang="da-DK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Russian-American scientist and mathematician Igor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Ansoff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known as the founder of strategic management. He was called "Father of Strategic Management" and is famous for his theory of growth. </a:t>
            </a:r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601224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 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Ansoff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Matrix is a 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strategic planning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tool that provides a framework to help managers to assess the differing degrees of risk associated with moving their organization forward.</a:t>
            </a:r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9993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20-01-2017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20-01-2017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2321238" y="4325648"/>
            <a:ext cx="9822301" cy="3273879"/>
            <a:chOff x="756039" y="5096574"/>
            <a:chExt cx="9822301" cy="3273879"/>
          </a:xfrm>
        </p:grpSpPr>
        <p:sp>
          <p:nvSpPr>
            <p:cNvPr id="15363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smtClean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Igor</a:t>
              </a:r>
              <a:endParaRPr lang="da-DK" sz="80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sp>
          <p:nvSpPr>
            <p:cNvPr id="15364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smtClean="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Ansoff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5365" name="Tekstboks 11"/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8270894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b-NO" sz="3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Born</a:t>
              </a:r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 1918 </a:t>
              </a:r>
              <a:r>
                <a:rPr lang="nb-NO" sz="3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Vladivostok</a:t>
              </a:r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nb-NO" sz="3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Russia</a:t>
              </a:r>
              <a:endParaRPr lang="nb-NO" sz="3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lang="nb-NO" sz="3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Dead 14th of </a:t>
              </a:r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juli 2002 </a:t>
              </a:r>
              <a:r>
                <a:rPr lang="nb-NO" sz="3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San Diego USA</a:t>
              </a:r>
              <a:r>
                <a:rPr lang="nb-NO" sz="3200" dirty="0" smtClean="0"/>
                <a:t> </a:t>
              </a:r>
              <a:endParaRPr lang="da-DK" sz="3200" b="1" dirty="0">
                <a:latin typeface="Calibri" pitchFamily="34" charset="0"/>
              </a:endParaRPr>
            </a:p>
          </p:txBody>
        </p:sp>
      </p:grp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337864" y="1736779"/>
            <a:ext cx="988184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Ansoff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defTabSz="914400">
              <a:spcBef>
                <a:spcPct val="50000"/>
              </a:spcBef>
            </a:pP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Product-</a:t>
            </a:r>
            <a:r>
              <a:rPr lang="da-DK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market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Matrix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3439721" y="6731705"/>
            <a:ext cx="12323942" cy="2408913"/>
          </a:xfrm>
          <a:prstGeom prst="rect">
            <a:avLst/>
          </a:prstGeom>
        </p:spPr>
      </p:pic>
      <p:sp>
        <p:nvSpPr>
          <p:cNvPr id="9" name="Rektangel 6"/>
          <p:cNvSpPr/>
          <p:nvPr/>
        </p:nvSpPr>
        <p:spPr>
          <a:xfrm>
            <a:off x="-1137450" y="566401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  <a:endParaRPr lang="da-DK" sz="3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26264182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098602"/>
              </p:ext>
            </p:extLst>
          </p:nvPr>
        </p:nvGraphicFramePr>
        <p:xfrm>
          <a:off x="598914" y="2327563"/>
          <a:ext cx="7838508" cy="5091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015"/>
                <a:gridCol w="1724891"/>
                <a:gridCol w="2244436"/>
                <a:gridCol w="2556166"/>
              </a:tblGrid>
              <a:tr h="749517">
                <a:tc rowSpan="2" gridSpan="2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2222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4000" dirty="0" smtClean="0"/>
                        <a:t>Product</a:t>
                      </a:r>
                    </a:p>
                  </a:txBody>
                  <a:tcPr>
                    <a:solidFill>
                      <a:srgbClr val="3C7E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  <a:tr h="1023479">
                <a:tc gridSpan="2"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Existing</a:t>
                      </a:r>
                      <a:endParaRPr lang="da-DK" dirty="0" smtClean="0"/>
                    </a:p>
                    <a:p>
                      <a:r>
                        <a:rPr lang="da-DK" dirty="0" smtClean="0"/>
                        <a:t>products</a:t>
                      </a:r>
                      <a:endParaRPr lang="da-DK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New products</a:t>
                      </a:r>
                      <a:endParaRPr lang="da-DK" dirty="0"/>
                    </a:p>
                  </a:txBody>
                  <a:tcPr/>
                </a:tc>
              </a:tr>
              <a:tr h="1659268">
                <a:tc rowSpan="2">
                  <a:txBody>
                    <a:bodyPr/>
                    <a:lstStyle/>
                    <a:p>
                      <a:pPr marL="0" algn="ctr" defTabSz="1222217" rtl="0" eaLnBrk="1" latinLnBrk="0" hangingPunct="1"/>
                      <a:r>
                        <a:rPr lang="da-DK" sz="4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Market</a:t>
                      </a:r>
                      <a:endParaRPr lang="da-DK" sz="4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>
                    <a:solidFill>
                      <a:srgbClr val="3C7E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Existing</a:t>
                      </a:r>
                      <a:endParaRPr lang="da-DK" dirty="0" smtClean="0"/>
                    </a:p>
                    <a:p>
                      <a:r>
                        <a:rPr lang="da-DK" dirty="0" err="1" smtClean="0"/>
                        <a:t>markets</a:t>
                      </a:r>
                      <a:endParaRPr lang="da-DK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Market</a:t>
                      </a:r>
                    </a:p>
                    <a:p>
                      <a:r>
                        <a:rPr lang="da-DK" dirty="0" smtClean="0"/>
                        <a:t>penetration</a:t>
                      </a:r>
                    </a:p>
                  </a:txBody>
                  <a:tcPr>
                    <a:solidFill>
                      <a:srgbClr val="ABBC0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Product</a:t>
                      </a:r>
                    </a:p>
                    <a:p>
                      <a:r>
                        <a:rPr lang="da-DK" dirty="0" err="1" smtClean="0"/>
                        <a:t>development</a:t>
                      </a:r>
                      <a:endParaRPr lang="da-DK" dirty="0"/>
                    </a:p>
                  </a:txBody>
                  <a:tcPr>
                    <a:solidFill>
                      <a:srgbClr val="F7931E"/>
                    </a:solidFill>
                  </a:tcPr>
                </a:tc>
              </a:tr>
              <a:tr h="1659268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New </a:t>
                      </a:r>
                      <a:r>
                        <a:rPr lang="da-DK" dirty="0" err="1" smtClean="0"/>
                        <a:t>markets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Market</a:t>
                      </a:r>
                    </a:p>
                    <a:p>
                      <a:r>
                        <a:rPr lang="da-DK" dirty="0" err="1" smtClean="0"/>
                        <a:t>development</a:t>
                      </a:r>
                      <a:endParaRPr lang="da-DK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Diversification</a:t>
                      </a:r>
                      <a:endParaRPr lang="da-DK" dirty="0" smtClean="0"/>
                    </a:p>
                  </a:txBody>
                  <a:tcPr>
                    <a:solidFill>
                      <a:srgbClr val="3C7E9E"/>
                    </a:solidFill>
                  </a:tcPr>
                </a:tc>
              </a:tr>
            </a:tbl>
          </a:graphicData>
        </a:graphic>
      </p:graphicFrame>
      <p:sp>
        <p:nvSpPr>
          <p:cNvPr id="3" name="Rektangel 2"/>
          <p:cNvSpPr/>
          <p:nvPr/>
        </p:nvSpPr>
        <p:spPr>
          <a:xfrm>
            <a:off x="9243609" y="2171704"/>
            <a:ext cx="7303339" cy="1446853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r>
              <a:rPr lang="da-DK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/>
                <a:cs typeface="Arial" pitchFamily="34" charset="0"/>
              </a:rPr>
              <a:t>Ansoff</a:t>
            </a:r>
            <a:r>
              <a:rPr lang="da-DK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/>
                <a:cs typeface="Arial" pitchFamily="34" charset="0"/>
              </a:rPr>
              <a:t> Matrix</a:t>
            </a: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/>
              <a:cs typeface="Arial" pitchFamily="34" charset="0"/>
            </a:endParaRPr>
          </a:p>
          <a:p>
            <a:pPr marL="354013" indent="-354013"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/>
                <a:cs typeface="Arial" pitchFamily="34" charset="0"/>
              </a:rPr>
              <a:t>Strategic planning</a:t>
            </a:r>
            <a:endParaRPr lang="da-DK" sz="3600" dirty="0">
              <a:solidFill>
                <a:schemeClr val="tx1">
                  <a:lumMod val="85000"/>
                  <a:lumOff val="15000"/>
                </a:schemeClr>
              </a:solidFill>
              <a:latin typeface="Myriad Web Pro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38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001398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 smtClean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on: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787010"/>
      </p:ext>
    </p:extLst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3cbbdc2cd32d483a8e770398b461bf1a06add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13729</TotalTime>
  <Words>68</Words>
  <Application>Microsoft Office PowerPoint</Application>
  <PresentationFormat>Brugerdefineret</PresentationFormat>
  <Paragraphs>36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441</cp:revision>
  <dcterms:created xsi:type="dcterms:W3CDTF">2012-01-17T11:58:12Z</dcterms:created>
  <dcterms:modified xsi:type="dcterms:W3CDTF">2017-01-20T13:56:52Z</dcterms:modified>
</cp:coreProperties>
</file>