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17" r:id="rId2"/>
    <p:sldId id="482" r:id="rId3"/>
    <p:sldId id="448" r:id="rId4"/>
  </p:sldIdLst>
  <p:sldSz cx="16256000" cy="9145588"/>
  <p:notesSz cx="6858000" cy="9144000"/>
  <p:defaultTextStyle>
    <a:defPPr>
      <a:defRPr lang="da-DK"/>
    </a:defPPr>
    <a:lvl1pPr marL="0" algn="l" defTabSz="1222217" rtl="0" eaLnBrk="1" latinLnBrk="0" hangingPunct="1">
      <a:defRPr sz="2400" kern="1200">
        <a:solidFill>
          <a:schemeClr val="tx1"/>
        </a:solidFill>
        <a:latin typeface="+mn-lt"/>
        <a:ea typeface="+mn-ea"/>
        <a:cs typeface="+mn-cs"/>
      </a:defRPr>
    </a:lvl1pPr>
    <a:lvl2pPr marL="611109" algn="l" defTabSz="1222217" rtl="0" eaLnBrk="1" latinLnBrk="0" hangingPunct="1">
      <a:defRPr sz="2400" kern="1200">
        <a:solidFill>
          <a:schemeClr val="tx1"/>
        </a:solidFill>
        <a:latin typeface="+mn-lt"/>
        <a:ea typeface="+mn-ea"/>
        <a:cs typeface="+mn-cs"/>
      </a:defRPr>
    </a:lvl2pPr>
    <a:lvl3pPr marL="1222217" algn="l" defTabSz="1222217" rtl="0" eaLnBrk="1" latinLnBrk="0" hangingPunct="1">
      <a:defRPr sz="2400" kern="1200">
        <a:solidFill>
          <a:schemeClr val="tx1"/>
        </a:solidFill>
        <a:latin typeface="+mn-lt"/>
        <a:ea typeface="+mn-ea"/>
        <a:cs typeface="+mn-cs"/>
      </a:defRPr>
    </a:lvl3pPr>
    <a:lvl4pPr marL="1833326" algn="l" defTabSz="1222217" rtl="0" eaLnBrk="1" latinLnBrk="0" hangingPunct="1">
      <a:defRPr sz="2400" kern="1200">
        <a:solidFill>
          <a:schemeClr val="tx1"/>
        </a:solidFill>
        <a:latin typeface="+mn-lt"/>
        <a:ea typeface="+mn-ea"/>
        <a:cs typeface="+mn-cs"/>
      </a:defRPr>
    </a:lvl4pPr>
    <a:lvl5pPr marL="2444435" algn="l" defTabSz="1222217" rtl="0" eaLnBrk="1" latinLnBrk="0" hangingPunct="1">
      <a:defRPr sz="2400" kern="1200">
        <a:solidFill>
          <a:schemeClr val="tx1"/>
        </a:solidFill>
        <a:latin typeface="+mn-lt"/>
        <a:ea typeface="+mn-ea"/>
        <a:cs typeface="+mn-cs"/>
      </a:defRPr>
    </a:lvl5pPr>
    <a:lvl6pPr marL="3055544" algn="l" defTabSz="1222217" rtl="0" eaLnBrk="1" latinLnBrk="0" hangingPunct="1">
      <a:defRPr sz="2400" kern="1200">
        <a:solidFill>
          <a:schemeClr val="tx1"/>
        </a:solidFill>
        <a:latin typeface="+mn-lt"/>
        <a:ea typeface="+mn-ea"/>
        <a:cs typeface="+mn-cs"/>
      </a:defRPr>
    </a:lvl6pPr>
    <a:lvl7pPr marL="3666652" algn="l" defTabSz="1222217" rtl="0" eaLnBrk="1" latinLnBrk="0" hangingPunct="1">
      <a:defRPr sz="2400" kern="1200">
        <a:solidFill>
          <a:schemeClr val="tx1"/>
        </a:solidFill>
        <a:latin typeface="+mn-lt"/>
        <a:ea typeface="+mn-ea"/>
        <a:cs typeface="+mn-cs"/>
      </a:defRPr>
    </a:lvl7pPr>
    <a:lvl8pPr marL="4277761" algn="l" defTabSz="1222217" rtl="0" eaLnBrk="1" latinLnBrk="0" hangingPunct="1">
      <a:defRPr sz="2400" kern="1200">
        <a:solidFill>
          <a:schemeClr val="tx1"/>
        </a:solidFill>
        <a:latin typeface="+mn-lt"/>
        <a:ea typeface="+mn-ea"/>
        <a:cs typeface="+mn-cs"/>
      </a:defRPr>
    </a:lvl8pPr>
    <a:lvl9pPr marL="4888870" algn="l" defTabSz="122221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37">
          <p15:clr>
            <a:srgbClr val="A4A3A4"/>
          </p15:clr>
        </p15:guide>
        <p15:guide id="2" pos="259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E9E"/>
    <a:srgbClr val="E98409"/>
    <a:srgbClr val="C00000"/>
    <a:srgbClr val="77933C"/>
    <a:srgbClr val="E28100"/>
    <a:srgbClr val="D53627"/>
    <a:srgbClr val="3E7F9F"/>
    <a:srgbClr val="F79421"/>
    <a:srgbClr val="FFBB11"/>
    <a:srgbClr val="D99F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54436" autoAdjust="0"/>
  </p:normalViewPr>
  <p:slideViewPr>
    <p:cSldViewPr snapToGrid="0">
      <p:cViewPr varScale="1">
        <p:scale>
          <a:sx n="31" d="100"/>
          <a:sy n="31" d="100"/>
        </p:scale>
        <p:origin x="2170" y="48"/>
      </p:cViewPr>
      <p:guideLst>
        <p:guide orient="horz" pos="3137"/>
        <p:guide pos="2594"/>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p:cViewPr varScale="1">
        <p:scale>
          <a:sx n="87" d="100"/>
          <a:sy n="87" d="100"/>
        </p:scale>
        <p:origin x="298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82C509-0597-42CB-8842-4C01EFBABB3C}" type="doc">
      <dgm:prSet loTypeId="urn:microsoft.com/office/officeart/2005/8/layout/pyramid1" loCatId="pyramid" qsTypeId="urn:microsoft.com/office/officeart/2005/8/quickstyle/simple2" qsCatId="simple" csTypeId="urn:microsoft.com/office/officeart/2005/8/colors/accent3_2" csCatId="accent3" phldr="1"/>
      <dgm:spPr/>
    </dgm:pt>
    <dgm:pt modelId="{13760240-E041-417D-9365-BFB4CB775720}">
      <dgm:prSet phldrT="[Tekst]" custT="1"/>
      <dgm:spPr/>
      <dgm:t>
        <a:bodyPr/>
        <a:lstStyle/>
        <a:p>
          <a:endParaRPr lang="da-DK" sz="1600" dirty="0">
            <a:solidFill>
              <a:schemeClr val="bg1"/>
            </a:solidFill>
          </a:endParaRPr>
        </a:p>
        <a:p>
          <a:r>
            <a:rPr lang="da-DK" sz="1600" dirty="0">
              <a:solidFill>
                <a:schemeClr val="bg1"/>
              </a:solidFill>
            </a:rPr>
            <a:t>Selv</a:t>
          </a:r>
        </a:p>
        <a:p>
          <a:r>
            <a:rPr lang="da-DK" sz="1600" dirty="0">
              <a:solidFill>
                <a:schemeClr val="bg1"/>
              </a:solidFill>
            </a:rPr>
            <a:t> realisering</a:t>
          </a:r>
        </a:p>
      </dgm:t>
    </dgm:pt>
    <dgm:pt modelId="{12061F13-5845-422F-90D1-E698FEFBB794}" type="parTrans" cxnId="{C0D90066-BBCD-4B9F-88EF-EAEBFF156F9D}">
      <dgm:prSet/>
      <dgm:spPr/>
      <dgm:t>
        <a:bodyPr/>
        <a:lstStyle/>
        <a:p>
          <a:endParaRPr lang="da-DK"/>
        </a:p>
      </dgm:t>
    </dgm:pt>
    <dgm:pt modelId="{E4B04E06-3ED3-4C78-8491-B4BC9FA86459}" type="sibTrans" cxnId="{C0D90066-BBCD-4B9F-88EF-EAEBFF156F9D}">
      <dgm:prSet/>
      <dgm:spPr/>
      <dgm:t>
        <a:bodyPr/>
        <a:lstStyle/>
        <a:p>
          <a:endParaRPr lang="da-DK"/>
        </a:p>
      </dgm:t>
    </dgm:pt>
    <dgm:pt modelId="{40C0B5BA-3CE6-4A6A-9C4A-3FB31FCD6248}">
      <dgm:prSet phldrT="[Tekst]"/>
      <dgm:spPr/>
      <dgm:t>
        <a:bodyPr/>
        <a:lstStyle/>
        <a:p>
          <a:r>
            <a:rPr lang="da-DK" dirty="0">
              <a:solidFill>
                <a:schemeClr val="bg1"/>
              </a:solidFill>
            </a:rPr>
            <a:t>Ego</a:t>
          </a:r>
        </a:p>
        <a:p>
          <a:r>
            <a:rPr lang="da-DK" dirty="0">
              <a:solidFill>
                <a:schemeClr val="bg1"/>
              </a:solidFill>
            </a:rPr>
            <a:t> omdømme</a:t>
          </a:r>
        </a:p>
      </dgm:t>
    </dgm:pt>
    <dgm:pt modelId="{8E4809E4-843D-478B-97A2-24288C1A9357}" type="parTrans" cxnId="{6DB39D36-71CE-4C8F-8E8C-FA7D3A6DF04F}">
      <dgm:prSet/>
      <dgm:spPr/>
      <dgm:t>
        <a:bodyPr/>
        <a:lstStyle/>
        <a:p>
          <a:endParaRPr lang="da-DK"/>
        </a:p>
      </dgm:t>
    </dgm:pt>
    <dgm:pt modelId="{9FE8CB68-1905-40D3-9C35-5BF7AEEB399C}" type="sibTrans" cxnId="{6DB39D36-71CE-4C8F-8E8C-FA7D3A6DF04F}">
      <dgm:prSet/>
      <dgm:spPr/>
      <dgm:t>
        <a:bodyPr/>
        <a:lstStyle/>
        <a:p>
          <a:endParaRPr lang="da-DK"/>
        </a:p>
      </dgm:t>
    </dgm:pt>
    <dgm:pt modelId="{38FAD0EC-1CD2-45A5-8A6D-4FCB9C06F06A}">
      <dgm:prSet phldrT="[Tekst]"/>
      <dgm:spPr/>
      <dgm:t>
        <a:bodyPr/>
        <a:lstStyle/>
        <a:p>
          <a:r>
            <a:rPr lang="da-DK" dirty="0"/>
            <a:t>Social kontakt</a:t>
          </a:r>
        </a:p>
      </dgm:t>
    </dgm:pt>
    <dgm:pt modelId="{40EA4553-6F81-4DC9-9025-8B8B89586FCF}" type="parTrans" cxnId="{82D128F5-8D2B-4663-88F2-A91892152DBC}">
      <dgm:prSet/>
      <dgm:spPr/>
      <dgm:t>
        <a:bodyPr/>
        <a:lstStyle/>
        <a:p>
          <a:endParaRPr lang="da-DK"/>
        </a:p>
      </dgm:t>
    </dgm:pt>
    <dgm:pt modelId="{ABAF5787-973F-4031-8FE2-54E13B46A93D}" type="sibTrans" cxnId="{82D128F5-8D2B-4663-88F2-A91892152DBC}">
      <dgm:prSet/>
      <dgm:spPr/>
      <dgm:t>
        <a:bodyPr/>
        <a:lstStyle/>
        <a:p>
          <a:endParaRPr lang="da-DK"/>
        </a:p>
      </dgm:t>
    </dgm:pt>
    <dgm:pt modelId="{4AA0D7BB-9C43-40C4-985A-64428756D981}">
      <dgm:prSet phldrT="[Tekst]"/>
      <dgm:spPr/>
      <dgm:t>
        <a:bodyPr/>
        <a:lstStyle/>
        <a:p>
          <a:endParaRPr lang="da-DK" dirty="0"/>
        </a:p>
      </dgm:t>
    </dgm:pt>
    <dgm:pt modelId="{E48571B0-A2E0-49D0-A38D-B2BDA768B903}" type="parTrans" cxnId="{D5A7B1B9-5DE7-4049-A03A-0FFA1D177962}">
      <dgm:prSet/>
      <dgm:spPr/>
      <dgm:t>
        <a:bodyPr/>
        <a:lstStyle/>
        <a:p>
          <a:endParaRPr lang="da-DK"/>
        </a:p>
      </dgm:t>
    </dgm:pt>
    <dgm:pt modelId="{26C99B9A-FEF9-4D53-97BE-6E939552ABAB}" type="sibTrans" cxnId="{D5A7B1B9-5DE7-4049-A03A-0FFA1D177962}">
      <dgm:prSet/>
      <dgm:spPr/>
      <dgm:t>
        <a:bodyPr/>
        <a:lstStyle/>
        <a:p>
          <a:endParaRPr lang="da-DK"/>
        </a:p>
      </dgm:t>
    </dgm:pt>
    <dgm:pt modelId="{DBB07EC5-F2B4-4502-9009-31FB586E3401}">
      <dgm:prSet phldrT="[Tekst]"/>
      <dgm:spPr/>
      <dgm:t>
        <a:bodyPr/>
        <a:lstStyle/>
        <a:p>
          <a:endParaRPr lang="da-DK" dirty="0"/>
        </a:p>
      </dgm:t>
    </dgm:pt>
    <dgm:pt modelId="{B3C82CCA-B8FF-4CE4-BBF0-31AA4A349ACE}" type="parTrans" cxnId="{142F500D-055E-40A4-BF13-DD03258BFC3A}">
      <dgm:prSet/>
      <dgm:spPr/>
      <dgm:t>
        <a:bodyPr/>
        <a:lstStyle/>
        <a:p>
          <a:endParaRPr lang="da-DK"/>
        </a:p>
      </dgm:t>
    </dgm:pt>
    <dgm:pt modelId="{8F95802F-5232-4CCC-8439-CF3A717F4682}" type="sibTrans" cxnId="{142F500D-055E-40A4-BF13-DD03258BFC3A}">
      <dgm:prSet/>
      <dgm:spPr/>
      <dgm:t>
        <a:bodyPr/>
        <a:lstStyle/>
        <a:p>
          <a:endParaRPr lang="da-DK"/>
        </a:p>
      </dgm:t>
    </dgm:pt>
    <dgm:pt modelId="{6F7E11C1-59E5-4B32-9437-1B27469B7E3C}" type="pres">
      <dgm:prSet presAssocID="{7882C509-0597-42CB-8842-4C01EFBABB3C}" presName="Name0" presStyleCnt="0">
        <dgm:presLayoutVars>
          <dgm:dir/>
          <dgm:animLvl val="lvl"/>
          <dgm:resizeHandles val="exact"/>
        </dgm:presLayoutVars>
      </dgm:prSet>
      <dgm:spPr/>
    </dgm:pt>
    <dgm:pt modelId="{5DD745FD-0F0E-490E-960A-25F71CEA8CAB}" type="pres">
      <dgm:prSet presAssocID="{13760240-E041-417D-9365-BFB4CB775720}" presName="Name8" presStyleCnt="0"/>
      <dgm:spPr/>
    </dgm:pt>
    <dgm:pt modelId="{089A4B90-3554-4F97-911C-2D3E87E4B19B}" type="pres">
      <dgm:prSet presAssocID="{13760240-E041-417D-9365-BFB4CB775720}" presName="level" presStyleLbl="node1" presStyleIdx="0" presStyleCnt="5" custScaleY="157066">
        <dgm:presLayoutVars>
          <dgm:chMax val="1"/>
          <dgm:bulletEnabled val="1"/>
        </dgm:presLayoutVars>
      </dgm:prSet>
      <dgm:spPr/>
    </dgm:pt>
    <dgm:pt modelId="{99AD75E4-4DAD-4719-A0CE-F07A189511A9}" type="pres">
      <dgm:prSet presAssocID="{13760240-E041-417D-9365-BFB4CB775720}" presName="levelTx" presStyleLbl="revTx" presStyleIdx="0" presStyleCnt="0">
        <dgm:presLayoutVars>
          <dgm:chMax val="1"/>
          <dgm:bulletEnabled val="1"/>
        </dgm:presLayoutVars>
      </dgm:prSet>
      <dgm:spPr/>
    </dgm:pt>
    <dgm:pt modelId="{DB0E1910-0F87-4215-B19E-FDD145D245B2}" type="pres">
      <dgm:prSet presAssocID="{40C0B5BA-3CE6-4A6A-9C4A-3FB31FCD6248}" presName="Name8" presStyleCnt="0"/>
      <dgm:spPr/>
    </dgm:pt>
    <dgm:pt modelId="{7D12CF34-E3FE-4DAF-B59F-795734735EC7}" type="pres">
      <dgm:prSet presAssocID="{40C0B5BA-3CE6-4A6A-9C4A-3FB31FCD6248}" presName="level" presStyleLbl="node1" presStyleIdx="1" presStyleCnt="5" custScaleY="104656">
        <dgm:presLayoutVars>
          <dgm:chMax val="1"/>
          <dgm:bulletEnabled val="1"/>
        </dgm:presLayoutVars>
      </dgm:prSet>
      <dgm:spPr/>
    </dgm:pt>
    <dgm:pt modelId="{EC3926F2-CAD9-4A62-ADB0-03F6EEC53E5C}" type="pres">
      <dgm:prSet presAssocID="{40C0B5BA-3CE6-4A6A-9C4A-3FB31FCD6248}" presName="levelTx" presStyleLbl="revTx" presStyleIdx="0" presStyleCnt="0">
        <dgm:presLayoutVars>
          <dgm:chMax val="1"/>
          <dgm:bulletEnabled val="1"/>
        </dgm:presLayoutVars>
      </dgm:prSet>
      <dgm:spPr/>
    </dgm:pt>
    <dgm:pt modelId="{B76F4BE0-057D-4CDF-9967-4634D8410B3B}" type="pres">
      <dgm:prSet presAssocID="{38FAD0EC-1CD2-45A5-8A6D-4FCB9C06F06A}" presName="Name8" presStyleCnt="0"/>
      <dgm:spPr/>
    </dgm:pt>
    <dgm:pt modelId="{E56084B7-8EDE-47CC-B4BF-2D4740F226D6}" type="pres">
      <dgm:prSet presAssocID="{38FAD0EC-1CD2-45A5-8A6D-4FCB9C06F06A}" presName="level" presStyleLbl="node1" presStyleIdx="2" presStyleCnt="5" custScaleY="121102">
        <dgm:presLayoutVars>
          <dgm:chMax val="1"/>
          <dgm:bulletEnabled val="1"/>
        </dgm:presLayoutVars>
      </dgm:prSet>
      <dgm:spPr/>
    </dgm:pt>
    <dgm:pt modelId="{659E4C5C-6144-4A26-9806-550638EFA96D}" type="pres">
      <dgm:prSet presAssocID="{38FAD0EC-1CD2-45A5-8A6D-4FCB9C06F06A}" presName="levelTx" presStyleLbl="revTx" presStyleIdx="0" presStyleCnt="0">
        <dgm:presLayoutVars>
          <dgm:chMax val="1"/>
          <dgm:bulletEnabled val="1"/>
        </dgm:presLayoutVars>
      </dgm:prSet>
      <dgm:spPr/>
    </dgm:pt>
    <dgm:pt modelId="{CAB8A027-E063-439E-86AE-0D4F7F31EBE9}" type="pres">
      <dgm:prSet presAssocID="{4AA0D7BB-9C43-40C4-985A-64428756D981}" presName="Name8" presStyleCnt="0"/>
      <dgm:spPr/>
    </dgm:pt>
    <dgm:pt modelId="{27CFF5F9-DE70-40B9-A771-F5F652E7CDD9}" type="pres">
      <dgm:prSet presAssocID="{4AA0D7BB-9C43-40C4-985A-64428756D981}" presName="level" presStyleLbl="node1" presStyleIdx="3" presStyleCnt="5" custScaleY="123315">
        <dgm:presLayoutVars>
          <dgm:chMax val="1"/>
          <dgm:bulletEnabled val="1"/>
        </dgm:presLayoutVars>
      </dgm:prSet>
      <dgm:spPr/>
    </dgm:pt>
    <dgm:pt modelId="{70AAC452-7BC9-4B44-9364-5117C296E4C3}" type="pres">
      <dgm:prSet presAssocID="{4AA0D7BB-9C43-40C4-985A-64428756D981}" presName="levelTx" presStyleLbl="revTx" presStyleIdx="0" presStyleCnt="0">
        <dgm:presLayoutVars>
          <dgm:chMax val="1"/>
          <dgm:bulletEnabled val="1"/>
        </dgm:presLayoutVars>
      </dgm:prSet>
      <dgm:spPr/>
    </dgm:pt>
    <dgm:pt modelId="{6E32D728-B697-4AAA-9BE6-4CDFE2273C57}" type="pres">
      <dgm:prSet presAssocID="{DBB07EC5-F2B4-4502-9009-31FB586E3401}" presName="Name8" presStyleCnt="0"/>
      <dgm:spPr/>
    </dgm:pt>
    <dgm:pt modelId="{664DA94A-A691-4C88-A8A6-74AB1657E9B3}" type="pres">
      <dgm:prSet presAssocID="{DBB07EC5-F2B4-4502-9009-31FB586E3401}" presName="level" presStyleLbl="node1" presStyleIdx="4" presStyleCnt="5">
        <dgm:presLayoutVars>
          <dgm:chMax val="1"/>
          <dgm:bulletEnabled val="1"/>
        </dgm:presLayoutVars>
      </dgm:prSet>
      <dgm:spPr/>
    </dgm:pt>
    <dgm:pt modelId="{0A7A0A9C-ECDC-47E8-9498-73B410327A33}" type="pres">
      <dgm:prSet presAssocID="{DBB07EC5-F2B4-4502-9009-31FB586E3401}" presName="levelTx" presStyleLbl="revTx" presStyleIdx="0" presStyleCnt="0">
        <dgm:presLayoutVars>
          <dgm:chMax val="1"/>
          <dgm:bulletEnabled val="1"/>
        </dgm:presLayoutVars>
      </dgm:prSet>
      <dgm:spPr/>
    </dgm:pt>
  </dgm:ptLst>
  <dgm:cxnLst>
    <dgm:cxn modelId="{F3801E04-D8DE-4ABB-A3EC-6D0A0B7F141A}" type="presOf" srcId="{38FAD0EC-1CD2-45A5-8A6D-4FCB9C06F06A}" destId="{E56084B7-8EDE-47CC-B4BF-2D4740F226D6}" srcOrd="0" destOrd="0" presId="urn:microsoft.com/office/officeart/2005/8/layout/pyramid1"/>
    <dgm:cxn modelId="{142F500D-055E-40A4-BF13-DD03258BFC3A}" srcId="{7882C509-0597-42CB-8842-4C01EFBABB3C}" destId="{DBB07EC5-F2B4-4502-9009-31FB586E3401}" srcOrd="4" destOrd="0" parTransId="{B3C82CCA-B8FF-4CE4-BBF0-31AA4A349ACE}" sibTransId="{8F95802F-5232-4CCC-8439-CF3A717F4682}"/>
    <dgm:cxn modelId="{1B89EA24-72B3-4E0D-A194-52516D7D1F09}" type="presOf" srcId="{38FAD0EC-1CD2-45A5-8A6D-4FCB9C06F06A}" destId="{659E4C5C-6144-4A26-9806-550638EFA96D}" srcOrd="1" destOrd="0" presId="urn:microsoft.com/office/officeart/2005/8/layout/pyramid1"/>
    <dgm:cxn modelId="{6DB39D36-71CE-4C8F-8E8C-FA7D3A6DF04F}" srcId="{7882C509-0597-42CB-8842-4C01EFBABB3C}" destId="{40C0B5BA-3CE6-4A6A-9C4A-3FB31FCD6248}" srcOrd="1" destOrd="0" parTransId="{8E4809E4-843D-478B-97A2-24288C1A9357}" sibTransId="{9FE8CB68-1905-40D3-9C35-5BF7AEEB399C}"/>
    <dgm:cxn modelId="{CBF56140-699E-494C-A9A1-76636E91028D}" type="presOf" srcId="{13760240-E041-417D-9365-BFB4CB775720}" destId="{99AD75E4-4DAD-4719-A0CE-F07A189511A9}" srcOrd="1" destOrd="0" presId="urn:microsoft.com/office/officeart/2005/8/layout/pyramid1"/>
    <dgm:cxn modelId="{C0D90066-BBCD-4B9F-88EF-EAEBFF156F9D}" srcId="{7882C509-0597-42CB-8842-4C01EFBABB3C}" destId="{13760240-E041-417D-9365-BFB4CB775720}" srcOrd="0" destOrd="0" parTransId="{12061F13-5845-422F-90D1-E698FEFBB794}" sibTransId="{E4B04E06-3ED3-4C78-8491-B4BC9FA86459}"/>
    <dgm:cxn modelId="{FC878074-8C2E-4025-AA59-EECA84361094}" type="presOf" srcId="{4AA0D7BB-9C43-40C4-985A-64428756D981}" destId="{70AAC452-7BC9-4B44-9364-5117C296E4C3}" srcOrd="1" destOrd="0" presId="urn:microsoft.com/office/officeart/2005/8/layout/pyramid1"/>
    <dgm:cxn modelId="{19350777-0D5D-4F1C-94C0-889A87AF76A0}" type="presOf" srcId="{4AA0D7BB-9C43-40C4-985A-64428756D981}" destId="{27CFF5F9-DE70-40B9-A771-F5F652E7CDD9}" srcOrd="0" destOrd="0" presId="urn:microsoft.com/office/officeart/2005/8/layout/pyramid1"/>
    <dgm:cxn modelId="{E662D757-905C-4D59-A429-17F00F60DD53}" type="presOf" srcId="{DBB07EC5-F2B4-4502-9009-31FB586E3401}" destId="{0A7A0A9C-ECDC-47E8-9498-73B410327A33}" srcOrd="1" destOrd="0" presId="urn:microsoft.com/office/officeart/2005/8/layout/pyramid1"/>
    <dgm:cxn modelId="{02CA9FAB-3C30-476E-A811-9D6F905199FC}" type="presOf" srcId="{7882C509-0597-42CB-8842-4C01EFBABB3C}" destId="{6F7E11C1-59E5-4B32-9437-1B27469B7E3C}" srcOrd="0" destOrd="0" presId="urn:microsoft.com/office/officeart/2005/8/layout/pyramid1"/>
    <dgm:cxn modelId="{D5A7B1B9-5DE7-4049-A03A-0FFA1D177962}" srcId="{7882C509-0597-42CB-8842-4C01EFBABB3C}" destId="{4AA0D7BB-9C43-40C4-985A-64428756D981}" srcOrd="3" destOrd="0" parTransId="{E48571B0-A2E0-49D0-A38D-B2BDA768B903}" sibTransId="{26C99B9A-FEF9-4D53-97BE-6E939552ABAB}"/>
    <dgm:cxn modelId="{E78A35CD-9DAC-4A14-975C-42B9409E0660}" type="presOf" srcId="{DBB07EC5-F2B4-4502-9009-31FB586E3401}" destId="{664DA94A-A691-4C88-A8A6-74AB1657E9B3}" srcOrd="0" destOrd="0" presId="urn:microsoft.com/office/officeart/2005/8/layout/pyramid1"/>
    <dgm:cxn modelId="{6F6408D5-F391-4A65-B997-288622C810F3}" type="presOf" srcId="{13760240-E041-417D-9365-BFB4CB775720}" destId="{089A4B90-3554-4F97-911C-2D3E87E4B19B}" srcOrd="0" destOrd="0" presId="urn:microsoft.com/office/officeart/2005/8/layout/pyramid1"/>
    <dgm:cxn modelId="{FED8A8EA-90F7-4CD3-AFBC-F18410BDEA01}" type="presOf" srcId="{40C0B5BA-3CE6-4A6A-9C4A-3FB31FCD6248}" destId="{7D12CF34-E3FE-4DAF-B59F-795734735EC7}" srcOrd="0" destOrd="0" presId="urn:microsoft.com/office/officeart/2005/8/layout/pyramid1"/>
    <dgm:cxn modelId="{3BB947F3-DD6F-49E9-A66B-ECD7FFCDB553}" type="presOf" srcId="{40C0B5BA-3CE6-4A6A-9C4A-3FB31FCD6248}" destId="{EC3926F2-CAD9-4A62-ADB0-03F6EEC53E5C}" srcOrd="1" destOrd="0" presId="urn:microsoft.com/office/officeart/2005/8/layout/pyramid1"/>
    <dgm:cxn modelId="{82D128F5-8D2B-4663-88F2-A91892152DBC}" srcId="{7882C509-0597-42CB-8842-4C01EFBABB3C}" destId="{38FAD0EC-1CD2-45A5-8A6D-4FCB9C06F06A}" srcOrd="2" destOrd="0" parTransId="{40EA4553-6F81-4DC9-9025-8B8B89586FCF}" sibTransId="{ABAF5787-973F-4031-8FE2-54E13B46A93D}"/>
    <dgm:cxn modelId="{1579C743-FE88-4492-9F17-58171FE9430D}" type="presParOf" srcId="{6F7E11C1-59E5-4B32-9437-1B27469B7E3C}" destId="{5DD745FD-0F0E-490E-960A-25F71CEA8CAB}" srcOrd="0" destOrd="0" presId="urn:microsoft.com/office/officeart/2005/8/layout/pyramid1"/>
    <dgm:cxn modelId="{2B1E4462-BD23-4805-99FD-C0D611F2B7F3}" type="presParOf" srcId="{5DD745FD-0F0E-490E-960A-25F71CEA8CAB}" destId="{089A4B90-3554-4F97-911C-2D3E87E4B19B}" srcOrd="0" destOrd="0" presId="urn:microsoft.com/office/officeart/2005/8/layout/pyramid1"/>
    <dgm:cxn modelId="{185B346F-2500-4137-8646-997F450CFE60}" type="presParOf" srcId="{5DD745FD-0F0E-490E-960A-25F71CEA8CAB}" destId="{99AD75E4-4DAD-4719-A0CE-F07A189511A9}" srcOrd="1" destOrd="0" presId="urn:microsoft.com/office/officeart/2005/8/layout/pyramid1"/>
    <dgm:cxn modelId="{C7B43D48-40C7-4FF8-813D-88F0809BBCAD}" type="presParOf" srcId="{6F7E11C1-59E5-4B32-9437-1B27469B7E3C}" destId="{DB0E1910-0F87-4215-B19E-FDD145D245B2}" srcOrd="1" destOrd="0" presId="urn:microsoft.com/office/officeart/2005/8/layout/pyramid1"/>
    <dgm:cxn modelId="{55834BDC-4EE8-4F2E-8D3B-DEDFEE76D4F4}" type="presParOf" srcId="{DB0E1910-0F87-4215-B19E-FDD145D245B2}" destId="{7D12CF34-E3FE-4DAF-B59F-795734735EC7}" srcOrd="0" destOrd="0" presId="urn:microsoft.com/office/officeart/2005/8/layout/pyramid1"/>
    <dgm:cxn modelId="{3BAAB2B4-1501-483B-A936-42232F2B2755}" type="presParOf" srcId="{DB0E1910-0F87-4215-B19E-FDD145D245B2}" destId="{EC3926F2-CAD9-4A62-ADB0-03F6EEC53E5C}" srcOrd="1" destOrd="0" presId="urn:microsoft.com/office/officeart/2005/8/layout/pyramid1"/>
    <dgm:cxn modelId="{D0AB6253-3FF5-48B0-8DA1-D6330172FA6D}" type="presParOf" srcId="{6F7E11C1-59E5-4B32-9437-1B27469B7E3C}" destId="{B76F4BE0-057D-4CDF-9967-4634D8410B3B}" srcOrd="2" destOrd="0" presId="urn:microsoft.com/office/officeart/2005/8/layout/pyramid1"/>
    <dgm:cxn modelId="{02C41AE3-D8FA-4C7A-877A-9E8072D22818}" type="presParOf" srcId="{B76F4BE0-057D-4CDF-9967-4634D8410B3B}" destId="{E56084B7-8EDE-47CC-B4BF-2D4740F226D6}" srcOrd="0" destOrd="0" presId="urn:microsoft.com/office/officeart/2005/8/layout/pyramid1"/>
    <dgm:cxn modelId="{85707916-1656-4069-ABE1-060C6D686D8C}" type="presParOf" srcId="{B76F4BE0-057D-4CDF-9967-4634D8410B3B}" destId="{659E4C5C-6144-4A26-9806-550638EFA96D}" srcOrd="1" destOrd="0" presId="urn:microsoft.com/office/officeart/2005/8/layout/pyramid1"/>
    <dgm:cxn modelId="{A5174E07-CCFC-4E14-A59D-4CC7677C3223}" type="presParOf" srcId="{6F7E11C1-59E5-4B32-9437-1B27469B7E3C}" destId="{CAB8A027-E063-439E-86AE-0D4F7F31EBE9}" srcOrd="3" destOrd="0" presId="urn:microsoft.com/office/officeart/2005/8/layout/pyramid1"/>
    <dgm:cxn modelId="{208870FD-5A81-4976-82B5-E73D4C908D9B}" type="presParOf" srcId="{CAB8A027-E063-439E-86AE-0D4F7F31EBE9}" destId="{27CFF5F9-DE70-40B9-A771-F5F652E7CDD9}" srcOrd="0" destOrd="0" presId="urn:microsoft.com/office/officeart/2005/8/layout/pyramid1"/>
    <dgm:cxn modelId="{920433D1-DB3F-4E34-A501-3BE235C5158B}" type="presParOf" srcId="{CAB8A027-E063-439E-86AE-0D4F7F31EBE9}" destId="{70AAC452-7BC9-4B44-9364-5117C296E4C3}" srcOrd="1" destOrd="0" presId="urn:microsoft.com/office/officeart/2005/8/layout/pyramid1"/>
    <dgm:cxn modelId="{F60A054A-1B71-4E3D-9155-62143CB6EDAD}" type="presParOf" srcId="{6F7E11C1-59E5-4B32-9437-1B27469B7E3C}" destId="{6E32D728-B697-4AAA-9BE6-4CDFE2273C57}" srcOrd="4" destOrd="0" presId="urn:microsoft.com/office/officeart/2005/8/layout/pyramid1"/>
    <dgm:cxn modelId="{8A279B9B-D0B3-44D9-B947-3A4FBC43D850}" type="presParOf" srcId="{6E32D728-B697-4AAA-9BE6-4CDFE2273C57}" destId="{664DA94A-A691-4C88-A8A6-74AB1657E9B3}" srcOrd="0" destOrd="0" presId="urn:microsoft.com/office/officeart/2005/8/layout/pyramid1"/>
    <dgm:cxn modelId="{1CA6B7B1-AFF4-4456-A03B-8F856F4C900A}" type="presParOf" srcId="{6E32D728-B697-4AAA-9BE6-4CDFE2273C57}" destId="{0A7A0A9C-ECDC-47E8-9498-73B410327A33}"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9A4B90-3554-4F97-911C-2D3E87E4B19B}">
      <dsp:nvSpPr>
        <dsp:cNvPr id="0" name=""/>
        <dsp:cNvSpPr/>
      </dsp:nvSpPr>
      <dsp:spPr>
        <a:xfrm>
          <a:off x="3010522" y="0"/>
          <a:ext cx="2105896" cy="1887705"/>
        </a:xfrm>
        <a:prstGeom prst="trapezoid">
          <a:avLst>
            <a:gd name="adj" fmla="val 55779"/>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endParaRPr lang="da-DK" sz="1600" kern="1200" dirty="0">
            <a:solidFill>
              <a:schemeClr val="bg1"/>
            </a:solidFill>
          </a:endParaRPr>
        </a:p>
        <a:p>
          <a:pPr marL="0" lvl="0" indent="0" algn="ctr" defTabSz="711200">
            <a:lnSpc>
              <a:spcPct val="90000"/>
            </a:lnSpc>
            <a:spcBef>
              <a:spcPct val="0"/>
            </a:spcBef>
            <a:spcAft>
              <a:spcPct val="35000"/>
            </a:spcAft>
            <a:buNone/>
          </a:pPr>
          <a:r>
            <a:rPr lang="da-DK" sz="1600" kern="1200" dirty="0">
              <a:solidFill>
                <a:schemeClr val="bg1"/>
              </a:solidFill>
            </a:rPr>
            <a:t>Selv</a:t>
          </a:r>
        </a:p>
        <a:p>
          <a:pPr marL="0" lvl="0" indent="0" algn="ctr" defTabSz="711200">
            <a:lnSpc>
              <a:spcPct val="90000"/>
            </a:lnSpc>
            <a:spcBef>
              <a:spcPct val="0"/>
            </a:spcBef>
            <a:spcAft>
              <a:spcPct val="35000"/>
            </a:spcAft>
            <a:buNone/>
          </a:pPr>
          <a:r>
            <a:rPr lang="da-DK" sz="1600" kern="1200" dirty="0">
              <a:solidFill>
                <a:schemeClr val="bg1"/>
              </a:solidFill>
            </a:rPr>
            <a:t> realisering</a:t>
          </a:r>
        </a:p>
      </dsp:txBody>
      <dsp:txXfrm>
        <a:off x="3010522" y="0"/>
        <a:ext cx="2105896" cy="1887705"/>
      </dsp:txXfrm>
    </dsp:sp>
    <dsp:sp modelId="{7D12CF34-E3FE-4DAF-B59F-795734735EC7}">
      <dsp:nvSpPr>
        <dsp:cNvPr id="0" name=""/>
        <dsp:cNvSpPr/>
      </dsp:nvSpPr>
      <dsp:spPr>
        <a:xfrm>
          <a:off x="2308923" y="1887705"/>
          <a:ext cx="3509095" cy="1257813"/>
        </a:xfrm>
        <a:prstGeom prst="trapezoid">
          <a:avLst>
            <a:gd name="adj" fmla="val 55779"/>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da-DK" sz="3500" kern="1200" dirty="0">
              <a:solidFill>
                <a:schemeClr val="bg1"/>
              </a:solidFill>
            </a:rPr>
            <a:t>Ego</a:t>
          </a:r>
        </a:p>
        <a:p>
          <a:pPr marL="0" lvl="0" indent="0" algn="ctr" defTabSz="1555750">
            <a:lnSpc>
              <a:spcPct val="90000"/>
            </a:lnSpc>
            <a:spcBef>
              <a:spcPct val="0"/>
            </a:spcBef>
            <a:spcAft>
              <a:spcPct val="35000"/>
            </a:spcAft>
            <a:buNone/>
          </a:pPr>
          <a:r>
            <a:rPr lang="da-DK" sz="3500" kern="1200" dirty="0">
              <a:solidFill>
                <a:schemeClr val="bg1"/>
              </a:solidFill>
            </a:rPr>
            <a:t> omdømme</a:t>
          </a:r>
        </a:p>
      </dsp:txBody>
      <dsp:txXfrm>
        <a:off x="2923015" y="1887705"/>
        <a:ext cx="2280911" cy="1257813"/>
      </dsp:txXfrm>
    </dsp:sp>
    <dsp:sp modelId="{E56084B7-8EDE-47CC-B4BF-2D4740F226D6}">
      <dsp:nvSpPr>
        <dsp:cNvPr id="0" name=""/>
        <dsp:cNvSpPr/>
      </dsp:nvSpPr>
      <dsp:spPr>
        <a:xfrm>
          <a:off x="1497072" y="3145519"/>
          <a:ext cx="5132797" cy="1455470"/>
        </a:xfrm>
        <a:prstGeom prst="trapezoid">
          <a:avLst>
            <a:gd name="adj" fmla="val 55779"/>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da-DK" sz="3500" kern="1200" dirty="0"/>
            <a:t>Social kontakt</a:t>
          </a:r>
        </a:p>
      </dsp:txBody>
      <dsp:txXfrm>
        <a:off x="2395311" y="3145519"/>
        <a:ext cx="3336318" cy="1455470"/>
      </dsp:txXfrm>
    </dsp:sp>
    <dsp:sp modelId="{27CFF5F9-DE70-40B9-A771-F5F652E7CDD9}">
      <dsp:nvSpPr>
        <dsp:cNvPr id="0" name=""/>
        <dsp:cNvSpPr/>
      </dsp:nvSpPr>
      <dsp:spPr>
        <a:xfrm>
          <a:off x="670386" y="4600990"/>
          <a:ext cx="6786169" cy="1482067"/>
        </a:xfrm>
        <a:prstGeom prst="trapezoid">
          <a:avLst>
            <a:gd name="adj" fmla="val 55779"/>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da-DK" sz="3500" kern="1200" dirty="0"/>
        </a:p>
      </dsp:txBody>
      <dsp:txXfrm>
        <a:off x="1857965" y="4600990"/>
        <a:ext cx="4411010" cy="1482067"/>
      </dsp:txXfrm>
    </dsp:sp>
    <dsp:sp modelId="{664DA94A-A691-4C88-A8A6-74AB1657E9B3}">
      <dsp:nvSpPr>
        <dsp:cNvPr id="0" name=""/>
        <dsp:cNvSpPr/>
      </dsp:nvSpPr>
      <dsp:spPr>
        <a:xfrm>
          <a:off x="0" y="6083057"/>
          <a:ext cx="8126941" cy="1201855"/>
        </a:xfrm>
        <a:prstGeom prst="trapezoid">
          <a:avLst>
            <a:gd name="adj" fmla="val 55779"/>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da-DK" sz="3500" kern="1200" dirty="0"/>
        </a:p>
      </dsp:txBody>
      <dsp:txXfrm>
        <a:off x="1422214" y="6083057"/>
        <a:ext cx="5282512" cy="120185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A407B2-1C2A-43DC-A65E-A52872FA80D1}" type="datetimeFigureOut">
              <a:rPr lang="da-DK" smtClean="0"/>
              <a:pPr/>
              <a:t>29-07-2024</a:t>
            </a:fld>
            <a:endParaRPr lang="da-DK"/>
          </a:p>
        </p:txBody>
      </p:sp>
      <p:sp>
        <p:nvSpPr>
          <p:cNvPr id="4" name="Pladsholder til sidefod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443B30-BC28-40F6-A66E-220FC263391F}" type="slidenum">
              <a:rPr lang="da-DK" smtClean="0"/>
              <a:pPr/>
              <a:t>‹nr.›</a:t>
            </a:fld>
            <a:endParaRPr lang="da-DK"/>
          </a:p>
        </p:txBody>
      </p:sp>
    </p:spTree>
    <p:extLst>
      <p:ext uri="{BB962C8B-B14F-4D97-AF65-F5344CB8AC3E}">
        <p14:creationId xmlns:p14="http://schemas.microsoft.com/office/powerpoint/2010/main" val="3362115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18C3F4-A074-4196-A767-42CE20A1999B}" type="datetimeFigureOut">
              <a:rPr lang="da-DK" smtClean="0"/>
              <a:pPr/>
              <a:t>29-07-2024</a:t>
            </a:fld>
            <a:endParaRPr lang="da-DK"/>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9AE0D4-395B-4AE0-A91B-1AB58555538A}" type="slidenum">
              <a:rPr lang="da-DK" smtClean="0"/>
              <a:pPr/>
              <a:t>‹nr.›</a:t>
            </a:fld>
            <a:endParaRPr lang="da-DK"/>
          </a:p>
        </p:txBody>
      </p:sp>
    </p:spTree>
    <p:extLst>
      <p:ext uri="{BB962C8B-B14F-4D97-AF65-F5344CB8AC3E}">
        <p14:creationId xmlns:p14="http://schemas.microsoft.com/office/powerpoint/2010/main" val="344655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382588" y="685800"/>
            <a:ext cx="6092825" cy="3429000"/>
          </a:xfrm>
          <a:ln/>
        </p:spPr>
      </p:sp>
      <p:sp>
        <p:nvSpPr>
          <p:cNvPr id="16386" name="Rectangle 3"/>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Toulmin’s argumentation model was introduced by Stephen Toulmin, a British philosopher and professor.</a:t>
            </a:r>
            <a:endParaRPr lang="da-DK" sz="1200" kern="1200" dirty="0">
              <a:solidFill>
                <a:schemeClr val="tx1"/>
              </a:solidFill>
              <a:latin typeface="+mn-lt"/>
              <a:ea typeface="+mn-ea"/>
              <a:cs typeface="+mn-cs"/>
            </a:endParaRPr>
          </a:p>
        </p:txBody>
      </p:sp>
    </p:spTree>
    <p:extLst>
      <p:ext uri="{BB962C8B-B14F-4D97-AF65-F5344CB8AC3E}">
        <p14:creationId xmlns:p14="http://schemas.microsoft.com/office/powerpoint/2010/main" val="1552890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Toulmin's model is about how the best argument is structured. With the model, you can examine an argumentation, identify points of view and reasons for points of view, and see how the argumentation is structured.</a:t>
            </a:r>
            <a:endParaRPr lang="da-DK"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da-DK"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dsholder til slidenummer 3"/>
          <p:cNvSpPr>
            <a:spLocks noGrp="1"/>
          </p:cNvSpPr>
          <p:nvPr>
            <p:ph type="sldNum" sz="quarter" idx="5"/>
          </p:nvPr>
        </p:nvSpPr>
        <p:spPr/>
        <p:txBody>
          <a:bodyPr/>
          <a:lstStyle/>
          <a:p>
            <a:fld id="{029AE0D4-395B-4AE0-A91B-1AB58555538A}" type="slidenum">
              <a:rPr lang="da-DK" smtClean="0"/>
              <a:pPr/>
              <a:t>2</a:t>
            </a:fld>
            <a:endParaRPr lang="da-DK"/>
          </a:p>
        </p:txBody>
      </p:sp>
    </p:spTree>
    <p:extLst>
      <p:ext uri="{BB962C8B-B14F-4D97-AF65-F5344CB8AC3E}">
        <p14:creationId xmlns:p14="http://schemas.microsoft.com/office/powerpoint/2010/main" val="992544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fld id="{8BEDDCED-4F3B-47DD-A2B3-5F65674F1628}" type="slidenum">
              <a:rPr lang="da-DK" smtClean="0"/>
              <a:pPr/>
              <a:t>3</a:t>
            </a:fld>
            <a:endParaRPr lang="da-DK"/>
          </a:p>
        </p:txBody>
      </p:sp>
    </p:spTree>
    <p:extLst>
      <p:ext uri="{BB962C8B-B14F-4D97-AF65-F5344CB8AC3E}">
        <p14:creationId xmlns:p14="http://schemas.microsoft.com/office/powerpoint/2010/main" val="111893664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2.jpeg"/><Relationship Id="rId7" Type="http://schemas.openxmlformats.org/officeDocument/2006/relationships/image" Target="../media/image6.png"/><Relationship Id="rId12"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diagramColors" Target="../diagrams/colors1.xml"/><Relationship Id="rId5" Type="http://schemas.openxmlformats.org/officeDocument/2006/relationships/image" Target="../media/image4.jpeg"/><Relationship Id="rId10" Type="http://schemas.openxmlformats.org/officeDocument/2006/relationships/diagramQuickStyle" Target="../diagrams/quickStyle1.xml"/><Relationship Id="rId4" Type="http://schemas.openxmlformats.org/officeDocument/2006/relationships/image" Target="../media/image3.jpeg"/><Relationship Id="rId9" Type="http://schemas.openxmlformats.org/officeDocument/2006/relationships/diagramLayout" Target="../diagrams/layout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yramide 5 step">
    <p:bg>
      <p:bgPr>
        <a:solidFill>
          <a:srgbClr val="F7E8D1"/>
        </a:solidFill>
        <a:effectLst/>
      </p:bgPr>
    </p:bg>
    <p:spTree>
      <p:nvGrpSpPr>
        <p:cNvPr id="1" name=""/>
        <p:cNvGrpSpPr/>
        <p:nvPr/>
      </p:nvGrpSpPr>
      <p:grpSpPr>
        <a:xfrm>
          <a:off x="0" y="0"/>
          <a:ext cx="0" cy="0"/>
          <a:chOff x="0" y="0"/>
          <a:chExt cx="0" cy="0"/>
        </a:xfrm>
      </p:grpSpPr>
      <p:sp>
        <p:nvSpPr>
          <p:cNvPr id="7" name="Tekstboks 6"/>
          <p:cNvSpPr txBox="1"/>
          <p:nvPr userDrawn="1"/>
        </p:nvSpPr>
        <p:spPr>
          <a:xfrm>
            <a:off x="9377754" y="2237471"/>
            <a:ext cx="7327200" cy="699529"/>
          </a:xfrm>
          <a:prstGeom prst="rect">
            <a:avLst/>
          </a:prstGeom>
          <a:noFill/>
        </p:spPr>
        <p:txBody>
          <a:bodyPr wrap="square" lIns="122222" tIns="61110" rIns="122222" bIns="61110" rtlCol="0">
            <a:spAutoFit/>
          </a:bodyPr>
          <a:lstStyle/>
          <a:p>
            <a:r>
              <a:rPr lang="da-DK" sz="3700" dirty="0">
                <a:solidFill>
                  <a:srgbClr val="9BBB59"/>
                </a:solidFill>
                <a:latin typeface="Aharoni" pitchFamily="2" charset="-79"/>
                <a:cs typeface="Aharoni" pitchFamily="2" charset="-79"/>
              </a:rPr>
              <a:t>behovspyramide</a:t>
            </a:r>
          </a:p>
        </p:txBody>
      </p:sp>
      <p:pic>
        <p:nvPicPr>
          <p:cNvPr id="8" name="Picture 2" descr="http://www.catarina.dk/wp-content/uploads/2008/01/mad.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31900" y="6726605"/>
            <a:ext cx="2287922" cy="13031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www.altomkost.dk/NR/rdonlyres/BE8F9097-3F51-445B-82A3-294FD10CDCA4/0/Citron_i_vandkanden.jpg"/>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16288" t="324" r="4769" b="38837"/>
          <a:stretch/>
        </p:blipFill>
        <p:spPr bwMode="auto">
          <a:xfrm>
            <a:off x="9519822" y="6726611"/>
            <a:ext cx="1797134" cy="130317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bestrong.dk/wp-content/uploads/women_sleeping1-200x100.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16686" r="12406"/>
          <a:stretch/>
        </p:blipFill>
        <p:spPr bwMode="auto">
          <a:xfrm>
            <a:off x="11316960" y="6726609"/>
            <a:ext cx="1938044" cy="12858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http://www.mjk-h0.dk/evp_site/amagerbanenmodelfotos/5167111871model1Dragor1hus1Str.g.10127.7.2004_WEB.jpg"/>
          <p:cNvPicPr>
            <a:picLocks noChangeAspect="1" noChangeArrowheads="1"/>
          </p:cNvPicPr>
          <p:nvPr userDrawn="1"/>
        </p:nvPicPr>
        <p:blipFill rotWithShape="1">
          <a:blip r:embed="rId5" cstate="print">
            <a:extLst>
              <a:ext uri="{28A0092B-C50C-407E-A947-70E740481C1C}">
                <a14:useLocalDpi xmlns:a14="http://schemas.microsoft.com/office/drawing/2010/main" val="0"/>
              </a:ext>
            </a:extLst>
          </a:blip>
          <a:srcRect l="7963" r="11746"/>
          <a:stretch/>
        </p:blipFill>
        <p:spPr bwMode="auto">
          <a:xfrm>
            <a:off x="13214242" y="6726610"/>
            <a:ext cx="1570499" cy="127084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2" descr="http://www.metrolic.com/wp-content/uploads/2010/08/sex.jp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23899" t="7138" r="16332" b="46183"/>
          <a:stretch/>
        </p:blipFill>
        <p:spPr bwMode="auto">
          <a:xfrm>
            <a:off x="14784745" y="6693763"/>
            <a:ext cx="1491362" cy="1336017"/>
          </a:xfrm>
          <a:prstGeom prst="rect">
            <a:avLst/>
          </a:prstGeom>
          <a:noFill/>
          <a:extLst>
            <a:ext uri="{909E8E84-426E-40DD-AFC4-6F175D3DCCD1}">
              <a14:hiddenFill xmlns:a14="http://schemas.microsoft.com/office/drawing/2010/main">
                <a:solidFill>
                  <a:srgbClr val="FFFFFF"/>
                </a:solidFill>
              </a14:hiddenFill>
            </a:ext>
          </a:extLst>
        </p:spPr>
      </p:pic>
      <p:pic>
        <p:nvPicPr>
          <p:cNvPr id="19" name="Billede 18" descr="clipart.png"/>
          <p:cNvPicPr>
            <a:picLocks noChangeAspect="1"/>
          </p:cNvPicPr>
          <p:nvPr userDrawn="1"/>
        </p:nvPicPr>
        <p:blipFill>
          <a:blip r:embed="rId7" cstate="print"/>
          <a:stretch>
            <a:fillRect/>
          </a:stretch>
        </p:blipFill>
        <p:spPr>
          <a:xfrm>
            <a:off x="5567715" y="1000583"/>
            <a:ext cx="1664185" cy="1981261"/>
          </a:xfrm>
          <a:prstGeom prst="rect">
            <a:avLst/>
          </a:prstGeom>
        </p:spPr>
      </p:pic>
      <p:sp>
        <p:nvSpPr>
          <p:cNvPr id="20" name="Tekstboks 19"/>
          <p:cNvSpPr txBox="1"/>
          <p:nvPr userDrawn="1"/>
        </p:nvSpPr>
        <p:spPr>
          <a:xfrm>
            <a:off x="9328522" y="1293264"/>
            <a:ext cx="5840262" cy="1111017"/>
          </a:xfrm>
          <a:prstGeom prst="rect">
            <a:avLst/>
          </a:prstGeom>
          <a:noFill/>
          <a:ln>
            <a:noFill/>
          </a:ln>
        </p:spPr>
        <p:txBody>
          <a:bodyPr wrap="square" lIns="122222" tIns="61110" rIns="122222" bIns="61110" rtlCol="0">
            <a:spAutoFit/>
          </a:bodyPr>
          <a:lstStyle/>
          <a:p>
            <a:pPr lvl="0"/>
            <a:r>
              <a:rPr lang="da-DK" sz="6400" dirty="0">
                <a:solidFill>
                  <a:schemeClr val="bg1">
                    <a:lumMod val="50000"/>
                  </a:schemeClr>
                </a:solidFill>
                <a:effectLst>
                  <a:outerShdw blurRad="38100" dist="38100" dir="2700000" algn="tl">
                    <a:srgbClr val="000000">
                      <a:alpha val="43137"/>
                    </a:srgbClr>
                  </a:outerShdw>
                </a:effectLst>
                <a:latin typeface="Aharoni" pitchFamily="2" charset="-79"/>
                <a:cs typeface="Aharoni" pitchFamily="2" charset="-79"/>
              </a:rPr>
              <a:t>MASLOW</a:t>
            </a:r>
            <a:endParaRPr lang="da-DK" sz="7200" dirty="0"/>
          </a:p>
        </p:txBody>
      </p:sp>
      <p:sp>
        <p:nvSpPr>
          <p:cNvPr id="22" name="Pladsholder til diagram 21"/>
          <p:cNvSpPr>
            <a:spLocks noGrp="1"/>
          </p:cNvSpPr>
          <p:nvPr>
            <p:ph type="chart" sz="quarter" idx="10"/>
          </p:nvPr>
        </p:nvSpPr>
        <p:spPr>
          <a:xfrm>
            <a:off x="10048214" y="3420467"/>
            <a:ext cx="4608689" cy="2652221"/>
          </a:xfrm>
        </p:spPr>
        <p:txBody>
          <a:bodyPr/>
          <a:lstStyle/>
          <a:p>
            <a:endParaRPr lang="da-DK"/>
          </a:p>
        </p:txBody>
      </p:sp>
      <p:graphicFrame>
        <p:nvGraphicFramePr>
          <p:cNvPr id="25" name="Diagram 24"/>
          <p:cNvGraphicFramePr/>
          <p:nvPr userDrawn="1"/>
        </p:nvGraphicFramePr>
        <p:xfrm>
          <a:off x="-3605433" y="1231044"/>
          <a:ext cx="10837333" cy="728491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286968793"/>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p:bldAsOne/>
      </p:bldGraphic>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4202188015"/>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11785600" y="304855"/>
            <a:ext cx="3657600" cy="6503529"/>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12803" y="304855"/>
            <a:ext cx="10701866" cy="6503529"/>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3225336367"/>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3887069303"/>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1284113" y="5876896"/>
            <a:ext cx="13817600" cy="1816415"/>
          </a:xfrm>
        </p:spPr>
        <p:txBody>
          <a:bodyPr anchor="t"/>
          <a:lstStyle>
            <a:lvl1pPr algn="l">
              <a:defRPr sz="5300" b="1" cap="all"/>
            </a:lvl1pPr>
          </a:lstStyle>
          <a:p>
            <a:r>
              <a:rPr lang="da-DK"/>
              <a:t>Klik for at redigere i master</a:t>
            </a:r>
          </a:p>
        </p:txBody>
      </p:sp>
      <p:sp>
        <p:nvSpPr>
          <p:cNvPr id="3" name="Pladsholder til tekst 2"/>
          <p:cNvSpPr>
            <a:spLocks noGrp="1"/>
          </p:cNvSpPr>
          <p:nvPr>
            <p:ph type="body" idx="1"/>
          </p:nvPr>
        </p:nvSpPr>
        <p:spPr>
          <a:xfrm>
            <a:off x="1284113" y="3876293"/>
            <a:ext cx="13817600" cy="2000597"/>
          </a:xfrm>
        </p:spPr>
        <p:txBody>
          <a:bodyPr anchor="b"/>
          <a:lstStyle>
            <a:lvl1pPr marL="0" indent="0">
              <a:buNone/>
              <a:defRPr sz="2700">
                <a:solidFill>
                  <a:schemeClr val="tx1">
                    <a:tint val="75000"/>
                  </a:schemeClr>
                </a:solidFill>
              </a:defRPr>
            </a:lvl1pPr>
            <a:lvl2pPr marL="611109" indent="0">
              <a:buNone/>
              <a:defRPr sz="2400">
                <a:solidFill>
                  <a:schemeClr val="tx1">
                    <a:tint val="75000"/>
                  </a:schemeClr>
                </a:solidFill>
              </a:defRPr>
            </a:lvl2pPr>
            <a:lvl3pPr marL="1222217" indent="0">
              <a:buNone/>
              <a:defRPr sz="2100">
                <a:solidFill>
                  <a:schemeClr val="tx1">
                    <a:tint val="75000"/>
                  </a:schemeClr>
                </a:solidFill>
              </a:defRPr>
            </a:lvl3pPr>
            <a:lvl4pPr marL="1833326" indent="0">
              <a:buNone/>
              <a:defRPr sz="1900">
                <a:solidFill>
                  <a:schemeClr val="tx1">
                    <a:tint val="75000"/>
                  </a:schemeClr>
                </a:solidFill>
              </a:defRPr>
            </a:lvl4pPr>
            <a:lvl5pPr marL="2444435" indent="0">
              <a:buNone/>
              <a:defRPr sz="1900">
                <a:solidFill>
                  <a:schemeClr val="tx1">
                    <a:tint val="75000"/>
                  </a:schemeClr>
                </a:solidFill>
              </a:defRPr>
            </a:lvl5pPr>
            <a:lvl6pPr marL="3055544" indent="0">
              <a:buNone/>
              <a:defRPr sz="1900">
                <a:solidFill>
                  <a:schemeClr val="tx1">
                    <a:tint val="75000"/>
                  </a:schemeClr>
                </a:solidFill>
              </a:defRPr>
            </a:lvl6pPr>
            <a:lvl7pPr marL="3666652" indent="0">
              <a:buNone/>
              <a:defRPr sz="1900">
                <a:solidFill>
                  <a:schemeClr val="tx1">
                    <a:tint val="75000"/>
                  </a:schemeClr>
                </a:solidFill>
              </a:defRPr>
            </a:lvl7pPr>
            <a:lvl8pPr marL="4277761" indent="0">
              <a:buNone/>
              <a:defRPr sz="1900">
                <a:solidFill>
                  <a:schemeClr val="tx1">
                    <a:tint val="75000"/>
                  </a:schemeClr>
                </a:solidFill>
              </a:defRPr>
            </a:lvl8pPr>
            <a:lvl9pPr marL="4888870" indent="0">
              <a:buNone/>
              <a:defRPr sz="19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3630617180"/>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12803" y="1778310"/>
            <a:ext cx="7179733" cy="503007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8263470" y="1778310"/>
            <a:ext cx="7179733" cy="503007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663421591"/>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12802" y="366248"/>
            <a:ext cx="14630400" cy="1524265"/>
          </a:xfrm>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812801" y="2047177"/>
            <a:ext cx="7182556" cy="853164"/>
          </a:xfrm>
        </p:spPr>
        <p:txBody>
          <a:bodyPr anchor="b"/>
          <a:lstStyle>
            <a:lvl1pPr marL="0" indent="0">
              <a:buNone/>
              <a:defRPr sz="3200" b="1"/>
            </a:lvl1pPr>
            <a:lvl2pPr marL="611109" indent="0">
              <a:buNone/>
              <a:defRPr sz="2700" b="1"/>
            </a:lvl2pPr>
            <a:lvl3pPr marL="1222217" indent="0">
              <a:buNone/>
              <a:defRPr sz="2400" b="1"/>
            </a:lvl3pPr>
            <a:lvl4pPr marL="1833326" indent="0">
              <a:buNone/>
              <a:defRPr sz="2100" b="1"/>
            </a:lvl4pPr>
            <a:lvl5pPr marL="2444435" indent="0">
              <a:buNone/>
              <a:defRPr sz="2100" b="1"/>
            </a:lvl5pPr>
            <a:lvl6pPr marL="3055544" indent="0">
              <a:buNone/>
              <a:defRPr sz="2100" b="1"/>
            </a:lvl6pPr>
            <a:lvl7pPr marL="3666652" indent="0">
              <a:buNone/>
              <a:defRPr sz="2100" b="1"/>
            </a:lvl7pPr>
            <a:lvl8pPr marL="4277761" indent="0">
              <a:buNone/>
              <a:defRPr sz="2100" b="1"/>
            </a:lvl8pPr>
            <a:lvl9pPr marL="4888870" indent="0">
              <a:buNone/>
              <a:defRPr sz="2100" b="1"/>
            </a:lvl9pPr>
          </a:lstStyle>
          <a:p>
            <a:pPr lvl="0"/>
            <a:r>
              <a:rPr lang="da-DK"/>
              <a:t>Klik for at redigere i master</a:t>
            </a:r>
          </a:p>
        </p:txBody>
      </p:sp>
      <p:sp>
        <p:nvSpPr>
          <p:cNvPr id="4" name="Pladsholder til indhold 3"/>
          <p:cNvSpPr>
            <a:spLocks noGrp="1"/>
          </p:cNvSpPr>
          <p:nvPr>
            <p:ph sz="half" idx="2"/>
          </p:nvPr>
        </p:nvSpPr>
        <p:spPr>
          <a:xfrm>
            <a:off x="812801" y="2900339"/>
            <a:ext cx="7182556" cy="5269299"/>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8257824" y="2047177"/>
            <a:ext cx="7185378" cy="853164"/>
          </a:xfrm>
        </p:spPr>
        <p:txBody>
          <a:bodyPr anchor="b"/>
          <a:lstStyle>
            <a:lvl1pPr marL="0" indent="0">
              <a:buNone/>
              <a:defRPr sz="3200" b="1"/>
            </a:lvl1pPr>
            <a:lvl2pPr marL="611109" indent="0">
              <a:buNone/>
              <a:defRPr sz="2700" b="1"/>
            </a:lvl2pPr>
            <a:lvl3pPr marL="1222217" indent="0">
              <a:buNone/>
              <a:defRPr sz="2400" b="1"/>
            </a:lvl3pPr>
            <a:lvl4pPr marL="1833326" indent="0">
              <a:buNone/>
              <a:defRPr sz="2100" b="1"/>
            </a:lvl4pPr>
            <a:lvl5pPr marL="2444435" indent="0">
              <a:buNone/>
              <a:defRPr sz="2100" b="1"/>
            </a:lvl5pPr>
            <a:lvl6pPr marL="3055544" indent="0">
              <a:buNone/>
              <a:defRPr sz="2100" b="1"/>
            </a:lvl6pPr>
            <a:lvl7pPr marL="3666652" indent="0">
              <a:buNone/>
              <a:defRPr sz="2100" b="1"/>
            </a:lvl7pPr>
            <a:lvl8pPr marL="4277761" indent="0">
              <a:buNone/>
              <a:defRPr sz="2100" b="1"/>
            </a:lvl8pPr>
            <a:lvl9pPr marL="4888870" indent="0">
              <a:buNone/>
              <a:defRPr sz="2100" b="1"/>
            </a:lvl9pPr>
          </a:lstStyle>
          <a:p>
            <a:pPr lvl="0"/>
            <a:r>
              <a:rPr lang="da-DK"/>
              <a:t>Klik for at redigere i master</a:t>
            </a:r>
          </a:p>
        </p:txBody>
      </p:sp>
      <p:sp>
        <p:nvSpPr>
          <p:cNvPr id="6" name="Pladsholder til indhold 5"/>
          <p:cNvSpPr>
            <a:spLocks noGrp="1"/>
          </p:cNvSpPr>
          <p:nvPr>
            <p:ph sz="quarter" idx="4"/>
          </p:nvPr>
        </p:nvSpPr>
        <p:spPr>
          <a:xfrm>
            <a:off x="8257824" y="2900339"/>
            <a:ext cx="7185378" cy="5269299"/>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493183751"/>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493582096"/>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bg>
      <p:bgPr>
        <a:solidFill>
          <a:srgbClr val="FBF2E5"/>
        </a:solidFill>
        <a:effectLst/>
      </p:bgPr>
    </p:bg>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3001012173"/>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12806" y="364136"/>
            <a:ext cx="5348112" cy="1549669"/>
          </a:xfrm>
        </p:spPr>
        <p:txBody>
          <a:bodyPr anchor="b"/>
          <a:lstStyle>
            <a:lvl1pPr algn="l">
              <a:defRPr sz="2700" b="1"/>
            </a:lvl1pPr>
          </a:lstStyle>
          <a:p>
            <a:r>
              <a:rPr lang="da-DK"/>
              <a:t>Klik for at redigere i master</a:t>
            </a:r>
          </a:p>
        </p:txBody>
      </p:sp>
      <p:sp>
        <p:nvSpPr>
          <p:cNvPr id="3" name="Pladsholder til indhold 2"/>
          <p:cNvSpPr>
            <a:spLocks noGrp="1"/>
          </p:cNvSpPr>
          <p:nvPr>
            <p:ph idx="1"/>
          </p:nvPr>
        </p:nvSpPr>
        <p:spPr>
          <a:xfrm>
            <a:off x="6355647" y="364132"/>
            <a:ext cx="9087554" cy="7805505"/>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12806" y="1913803"/>
            <a:ext cx="5348112" cy="6255836"/>
          </a:xfrm>
        </p:spPr>
        <p:txBody>
          <a:bodyPr/>
          <a:lstStyle>
            <a:lvl1pPr marL="0" indent="0">
              <a:buNone/>
              <a:defRPr sz="1900"/>
            </a:lvl1pPr>
            <a:lvl2pPr marL="611109" indent="0">
              <a:buNone/>
              <a:defRPr sz="1600"/>
            </a:lvl2pPr>
            <a:lvl3pPr marL="1222217" indent="0">
              <a:buNone/>
              <a:defRPr sz="1300"/>
            </a:lvl3pPr>
            <a:lvl4pPr marL="1833326" indent="0">
              <a:buNone/>
              <a:defRPr sz="1200"/>
            </a:lvl4pPr>
            <a:lvl5pPr marL="2444435" indent="0">
              <a:buNone/>
              <a:defRPr sz="1200"/>
            </a:lvl5pPr>
            <a:lvl6pPr marL="3055544" indent="0">
              <a:buNone/>
              <a:defRPr sz="1200"/>
            </a:lvl6pPr>
            <a:lvl7pPr marL="3666652" indent="0">
              <a:buNone/>
              <a:defRPr sz="1200"/>
            </a:lvl7pPr>
            <a:lvl8pPr marL="4277761" indent="0">
              <a:buNone/>
              <a:defRPr sz="1200"/>
            </a:lvl8pPr>
            <a:lvl9pPr marL="4888870" indent="0">
              <a:buNone/>
              <a:defRPr sz="1200"/>
            </a:lvl9pPr>
          </a:lstStyle>
          <a:p>
            <a:pPr lvl="0"/>
            <a:r>
              <a:rPr lang="da-DK"/>
              <a:t>Klik for at redigere i master</a:t>
            </a:r>
          </a:p>
        </p:txBody>
      </p:sp>
      <p:sp>
        <p:nvSpPr>
          <p:cNvPr id="5" name="Pladsholder til dato 4"/>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550360475"/>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3186292" y="6401913"/>
            <a:ext cx="9753600" cy="755782"/>
          </a:xfrm>
        </p:spPr>
        <p:txBody>
          <a:bodyPr anchor="b"/>
          <a:lstStyle>
            <a:lvl1pPr algn="l">
              <a:defRPr sz="2700" b="1"/>
            </a:lvl1pPr>
          </a:lstStyle>
          <a:p>
            <a:r>
              <a:rPr lang="da-DK"/>
              <a:t>Klik for at redigere i master</a:t>
            </a:r>
          </a:p>
        </p:txBody>
      </p:sp>
      <p:sp>
        <p:nvSpPr>
          <p:cNvPr id="3" name="Pladsholder til billede 2"/>
          <p:cNvSpPr>
            <a:spLocks noGrp="1"/>
          </p:cNvSpPr>
          <p:nvPr>
            <p:ph type="pic" idx="1"/>
          </p:nvPr>
        </p:nvSpPr>
        <p:spPr>
          <a:xfrm>
            <a:off x="3186292" y="817177"/>
            <a:ext cx="9753600" cy="5487353"/>
          </a:xfrm>
        </p:spPr>
        <p:txBody>
          <a:bodyPr/>
          <a:lstStyle>
            <a:lvl1pPr marL="0" indent="0">
              <a:buNone/>
              <a:defRPr sz="4300"/>
            </a:lvl1pPr>
            <a:lvl2pPr marL="611109" indent="0">
              <a:buNone/>
              <a:defRPr sz="3700"/>
            </a:lvl2pPr>
            <a:lvl3pPr marL="1222217" indent="0">
              <a:buNone/>
              <a:defRPr sz="3200"/>
            </a:lvl3pPr>
            <a:lvl4pPr marL="1833326" indent="0">
              <a:buNone/>
              <a:defRPr sz="2700"/>
            </a:lvl4pPr>
            <a:lvl5pPr marL="2444435" indent="0">
              <a:buNone/>
              <a:defRPr sz="2700"/>
            </a:lvl5pPr>
            <a:lvl6pPr marL="3055544" indent="0">
              <a:buNone/>
              <a:defRPr sz="2700"/>
            </a:lvl6pPr>
            <a:lvl7pPr marL="3666652" indent="0">
              <a:buNone/>
              <a:defRPr sz="2700"/>
            </a:lvl7pPr>
            <a:lvl8pPr marL="4277761" indent="0">
              <a:buNone/>
              <a:defRPr sz="2700"/>
            </a:lvl8pPr>
            <a:lvl9pPr marL="4888870" indent="0">
              <a:buNone/>
              <a:defRPr sz="2700"/>
            </a:lvl9pPr>
          </a:lstStyle>
          <a:p>
            <a:endParaRPr lang="da-DK"/>
          </a:p>
        </p:txBody>
      </p:sp>
      <p:sp>
        <p:nvSpPr>
          <p:cNvPr id="4" name="Pladsholder til tekst 3"/>
          <p:cNvSpPr>
            <a:spLocks noGrp="1"/>
          </p:cNvSpPr>
          <p:nvPr>
            <p:ph type="body" sz="half" idx="2"/>
          </p:nvPr>
        </p:nvSpPr>
        <p:spPr>
          <a:xfrm>
            <a:off x="3186292" y="7157696"/>
            <a:ext cx="9753600" cy="1073334"/>
          </a:xfrm>
        </p:spPr>
        <p:txBody>
          <a:bodyPr/>
          <a:lstStyle>
            <a:lvl1pPr marL="0" indent="0">
              <a:buNone/>
              <a:defRPr sz="1900"/>
            </a:lvl1pPr>
            <a:lvl2pPr marL="611109" indent="0">
              <a:buNone/>
              <a:defRPr sz="1600"/>
            </a:lvl2pPr>
            <a:lvl3pPr marL="1222217" indent="0">
              <a:buNone/>
              <a:defRPr sz="1300"/>
            </a:lvl3pPr>
            <a:lvl4pPr marL="1833326" indent="0">
              <a:buNone/>
              <a:defRPr sz="1200"/>
            </a:lvl4pPr>
            <a:lvl5pPr marL="2444435" indent="0">
              <a:buNone/>
              <a:defRPr sz="1200"/>
            </a:lvl5pPr>
            <a:lvl6pPr marL="3055544" indent="0">
              <a:buNone/>
              <a:defRPr sz="1200"/>
            </a:lvl6pPr>
            <a:lvl7pPr marL="3666652" indent="0">
              <a:buNone/>
              <a:defRPr sz="1200"/>
            </a:lvl7pPr>
            <a:lvl8pPr marL="4277761" indent="0">
              <a:buNone/>
              <a:defRPr sz="1200"/>
            </a:lvl8pPr>
            <a:lvl9pPr marL="4888870" indent="0">
              <a:buNone/>
              <a:defRPr sz="1200"/>
            </a:lvl9pPr>
          </a:lstStyle>
          <a:p>
            <a:pPr lvl="0"/>
            <a:r>
              <a:rPr lang="da-DK"/>
              <a:t>Klik for at redigere i master</a:t>
            </a:r>
          </a:p>
        </p:txBody>
      </p:sp>
      <p:sp>
        <p:nvSpPr>
          <p:cNvPr id="5" name="Pladsholder til dato 4"/>
          <p:cNvSpPr>
            <a:spLocks noGrp="1"/>
          </p:cNvSpPr>
          <p:nvPr>
            <p:ph type="dt" sz="half" idx="10"/>
          </p:nvPr>
        </p:nvSpPr>
        <p:spPr/>
        <p:txBody>
          <a:bodyPr/>
          <a:lstStyle/>
          <a:p>
            <a:fld id="{C3168AF5-5AE7-40D8-9EF2-BA5EE939C69E}" type="datetimeFigureOut">
              <a:rPr lang="da-DK" smtClean="0"/>
              <a:pPr/>
              <a:t>29-07-2024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F9A650B7-67A5-4A6E-944B-DBFCFD6D046C}" type="slidenum">
              <a:rPr lang="da-DK" smtClean="0"/>
              <a:pPr/>
              <a:t>‹nr.›</a:t>
            </a:fld>
            <a:endParaRPr lang="da-DK"/>
          </a:p>
        </p:txBody>
      </p:sp>
    </p:spTree>
    <p:extLst>
      <p:ext uri="{BB962C8B-B14F-4D97-AF65-F5344CB8AC3E}">
        <p14:creationId xmlns:p14="http://schemas.microsoft.com/office/powerpoint/2010/main" val="2625339582"/>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12802" y="366248"/>
            <a:ext cx="14630400" cy="1524265"/>
          </a:xfrm>
          <a:prstGeom prst="rect">
            <a:avLst/>
          </a:prstGeom>
        </p:spPr>
        <p:txBody>
          <a:bodyPr vert="horz" lIns="122222" tIns="61110" rIns="122222" bIns="61110" rtlCol="0" anchor="ctr">
            <a:normAutofit/>
          </a:bodyPr>
          <a:lstStyle/>
          <a:p>
            <a:r>
              <a:rPr lang="da-DK"/>
              <a:t>Klik for at redigere i master</a:t>
            </a:r>
          </a:p>
        </p:txBody>
      </p:sp>
      <p:sp>
        <p:nvSpPr>
          <p:cNvPr id="3" name="Pladsholder til tekst 2"/>
          <p:cNvSpPr>
            <a:spLocks noGrp="1"/>
          </p:cNvSpPr>
          <p:nvPr>
            <p:ph type="body" idx="1"/>
          </p:nvPr>
        </p:nvSpPr>
        <p:spPr>
          <a:xfrm>
            <a:off x="812802" y="2133974"/>
            <a:ext cx="14630400" cy="6035665"/>
          </a:xfrm>
          <a:prstGeom prst="rect">
            <a:avLst/>
          </a:prstGeom>
        </p:spPr>
        <p:txBody>
          <a:bodyPr vert="horz" lIns="122222" tIns="61110" rIns="122222" bIns="6111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12802" y="8476612"/>
            <a:ext cx="3793067" cy="486919"/>
          </a:xfrm>
          <a:prstGeom prst="rect">
            <a:avLst/>
          </a:prstGeom>
        </p:spPr>
        <p:txBody>
          <a:bodyPr vert="horz" lIns="122222" tIns="61110" rIns="122222" bIns="61110" rtlCol="0" anchor="ctr"/>
          <a:lstStyle>
            <a:lvl1pPr algn="l">
              <a:defRPr sz="1600">
                <a:solidFill>
                  <a:schemeClr val="tx1">
                    <a:tint val="75000"/>
                  </a:schemeClr>
                </a:solidFill>
              </a:defRPr>
            </a:lvl1pPr>
          </a:lstStyle>
          <a:p>
            <a:fld id="{C3168AF5-5AE7-40D8-9EF2-BA5EE939C69E}" type="datetimeFigureOut">
              <a:rPr lang="da-DK" smtClean="0"/>
              <a:pPr/>
              <a:t>29-07-2024</a:t>
            </a:fld>
            <a:endParaRPr lang="da-DK"/>
          </a:p>
        </p:txBody>
      </p:sp>
      <p:sp>
        <p:nvSpPr>
          <p:cNvPr id="5" name="Pladsholder til sidefod 4"/>
          <p:cNvSpPr>
            <a:spLocks noGrp="1"/>
          </p:cNvSpPr>
          <p:nvPr>
            <p:ph type="ftr" sz="quarter" idx="3"/>
          </p:nvPr>
        </p:nvSpPr>
        <p:spPr>
          <a:xfrm>
            <a:off x="5554138" y="8476612"/>
            <a:ext cx="5147731" cy="486919"/>
          </a:xfrm>
          <a:prstGeom prst="rect">
            <a:avLst/>
          </a:prstGeom>
        </p:spPr>
        <p:txBody>
          <a:bodyPr vert="horz" lIns="122222" tIns="61110" rIns="122222" bIns="61110" rtlCol="0" anchor="ctr"/>
          <a:lstStyle>
            <a:lvl1pPr algn="ctr">
              <a:defRPr sz="16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11650135" y="8476612"/>
            <a:ext cx="3793067" cy="486919"/>
          </a:xfrm>
          <a:prstGeom prst="rect">
            <a:avLst/>
          </a:prstGeom>
        </p:spPr>
        <p:txBody>
          <a:bodyPr vert="horz" lIns="122222" tIns="61110" rIns="122222" bIns="61110" rtlCol="0" anchor="ctr"/>
          <a:lstStyle>
            <a:lvl1pPr algn="r">
              <a:defRPr sz="1600">
                <a:solidFill>
                  <a:schemeClr val="tx1">
                    <a:tint val="75000"/>
                  </a:schemeClr>
                </a:solidFill>
              </a:defRPr>
            </a:lvl1pPr>
          </a:lstStyle>
          <a:p>
            <a:fld id="{F9A650B7-67A5-4A6E-944B-DBFCFD6D046C}" type="slidenum">
              <a:rPr lang="da-DK" smtClean="0"/>
              <a:pPr/>
              <a:t>‹nr.›</a:t>
            </a:fld>
            <a:endParaRPr lang="da-DK"/>
          </a:p>
        </p:txBody>
      </p:sp>
    </p:spTree>
    <p:extLst>
      <p:ext uri="{BB962C8B-B14F-4D97-AF65-F5344CB8AC3E}">
        <p14:creationId xmlns:p14="http://schemas.microsoft.com/office/powerpoint/2010/main" val="422472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txStyles>
    <p:titleStyle>
      <a:lvl1pPr algn="ctr" defTabSz="1222217" rtl="0" eaLnBrk="1" latinLnBrk="0" hangingPunct="1">
        <a:spcBef>
          <a:spcPct val="0"/>
        </a:spcBef>
        <a:buNone/>
        <a:defRPr sz="5900" kern="1200">
          <a:solidFill>
            <a:schemeClr val="tx1"/>
          </a:solidFill>
          <a:latin typeface="+mj-lt"/>
          <a:ea typeface="+mj-ea"/>
          <a:cs typeface="+mj-cs"/>
        </a:defRPr>
      </a:lvl1pPr>
    </p:titleStyle>
    <p:bodyStyle>
      <a:lvl1pPr marL="458331" indent="-458331" algn="l" defTabSz="1222217"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3051" indent="-381942" algn="l" defTabSz="1222217"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7772" indent="-305555" algn="l" defTabSz="1222217"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8881" indent="-305555" algn="l" defTabSz="1222217"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9990" indent="-305555" algn="l" defTabSz="1222217"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61099" indent="-305555" algn="l" defTabSz="122221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72207" indent="-305555" algn="l" defTabSz="122221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83316" indent="-305555" algn="l" defTabSz="122221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94425" indent="-305555" algn="l" defTabSz="122221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da-DK"/>
      </a:defPPr>
      <a:lvl1pPr marL="0" algn="l" defTabSz="1222217" rtl="0" eaLnBrk="1" latinLnBrk="0" hangingPunct="1">
        <a:defRPr sz="2400" kern="1200">
          <a:solidFill>
            <a:schemeClr val="tx1"/>
          </a:solidFill>
          <a:latin typeface="+mn-lt"/>
          <a:ea typeface="+mn-ea"/>
          <a:cs typeface="+mn-cs"/>
        </a:defRPr>
      </a:lvl1pPr>
      <a:lvl2pPr marL="611109" algn="l" defTabSz="1222217" rtl="0" eaLnBrk="1" latinLnBrk="0" hangingPunct="1">
        <a:defRPr sz="2400" kern="1200">
          <a:solidFill>
            <a:schemeClr val="tx1"/>
          </a:solidFill>
          <a:latin typeface="+mn-lt"/>
          <a:ea typeface="+mn-ea"/>
          <a:cs typeface="+mn-cs"/>
        </a:defRPr>
      </a:lvl2pPr>
      <a:lvl3pPr marL="1222217" algn="l" defTabSz="1222217" rtl="0" eaLnBrk="1" latinLnBrk="0" hangingPunct="1">
        <a:defRPr sz="2400" kern="1200">
          <a:solidFill>
            <a:schemeClr val="tx1"/>
          </a:solidFill>
          <a:latin typeface="+mn-lt"/>
          <a:ea typeface="+mn-ea"/>
          <a:cs typeface="+mn-cs"/>
        </a:defRPr>
      </a:lvl3pPr>
      <a:lvl4pPr marL="1833326" algn="l" defTabSz="1222217" rtl="0" eaLnBrk="1" latinLnBrk="0" hangingPunct="1">
        <a:defRPr sz="2400" kern="1200">
          <a:solidFill>
            <a:schemeClr val="tx1"/>
          </a:solidFill>
          <a:latin typeface="+mn-lt"/>
          <a:ea typeface="+mn-ea"/>
          <a:cs typeface="+mn-cs"/>
        </a:defRPr>
      </a:lvl4pPr>
      <a:lvl5pPr marL="2444435" algn="l" defTabSz="1222217" rtl="0" eaLnBrk="1" latinLnBrk="0" hangingPunct="1">
        <a:defRPr sz="2400" kern="1200">
          <a:solidFill>
            <a:schemeClr val="tx1"/>
          </a:solidFill>
          <a:latin typeface="+mn-lt"/>
          <a:ea typeface="+mn-ea"/>
          <a:cs typeface="+mn-cs"/>
        </a:defRPr>
      </a:lvl5pPr>
      <a:lvl6pPr marL="3055544" algn="l" defTabSz="1222217" rtl="0" eaLnBrk="1" latinLnBrk="0" hangingPunct="1">
        <a:defRPr sz="2400" kern="1200">
          <a:solidFill>
            <a:schemeClr val="tx1"/>
          </a:solidFill>
          <a:latin typeface="+mn-lt"/>
          <a:ea typeface="+mn-ea"/>
          <a:cs typeface="+mn-cs"/>
        </a:defRPr>
      </a:lvl6pPr>
      <a:lvl7pPr marL="3666652" algn="l" defTabSz="1222217" rtl="0" eaLnBrk="1" latinLnBrk="0" hangingPunct="1">
        <a:defRPr sz="2400" kern="1200">
          <a:solidFill>
            <a:schemeClr val="tx1"/>
          </a:solidFill>
          <a:latin typeface="+mn-lt"/>
          <a:ea typeface="+mn-ea"/>
          <a:cs typeface="+mn-cs"/>
        </a:defRPr>
      </a:lvl7pPr>
      <a:lvl8pPr marL="4277761" algn="l" defTabSz="1222217" rtl="0" eaLnBrk="1" latinLnBrk="0" hangingPunct="1">
        <a:defRPr sz="2400" kern="1200">
          <a:solidFill>
            <a:schemeClr val="tx1"/>
          </a:solidFill>
          <a:latin typeface="+mn-lt"/>
          <a:ea typeface="+mn-ea"/>
          <a:cs typeface="+mn-cs"/>
        </a:defRPr>
      </a:lvl8pPr>
      <a:lvl9pPr marL="4888870" algn="l" defTabSz="122221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8"/>
          <p:cNvSpPr txBox="1">
            <a:spLocks noChangeArrowheads="1"/>
          </p:cNvSpPr>
          <p:nvPr/>
        </p:nvSpPr>
        <p:spPr bwMode="auto">
          <a:xfrm>
            <a:off x="1642919" y="902389"/>
            <a:ext cx="13069367" cy="1107996"/>
          </a:xfrm>
          <a:prstGeom prst="rect">
            <a:avLst/>
          </a:prstGeom>
          <a:noFill/>
          <a:ln w="9525">
            <a:noFill/>
            <a:miter lim="800000"/>
            <a:headEnd/>
            <a:tailEnd/>
          </a:ln>
        </p:spPr>
        <p:txBody>
          <a:bodyPr wrap="square">
            <a:spAutoFit/>
          </a:bodyPr>
          <a:lstStyle/>
          <a:p>
            <a:pPr defTabSz="914400">
              <a:spcBef>
                <a:spcPct val="50000"/>
              </a:spcBef>
            </a:pPr>
            <a:r>
              <a:rPr lang="da-DK" sz="6600" b="1" dirty="0" err="1">
                <a:solidFill>
                  <a:schemeClr val="tx1">
                    <a:lumMod val="85000"/>
                    <a:lumOff val="15000"/>
                  </a:schemeClr>
                </a:solidFill>
                <a:latin typeface="Arial" pitchFamily="34" charset="0"/>
                <a:cs typeface="Arial" pitchFamily="34" charset="0"/>
              </a:rPr>
              <a:t>Toulmin’s</a:t>
            </a:r>
            <a:r>
              <a:rPr lang="da-DK" sz="6600" b="1" dirty="0">
                <a:solidFill>
                  <a:schemeClr val="tx1">
                    <a:lumMod val="85000"/>
                    <a:lumOff val="15000"/>
                  </a:schemeClr>
                </a:solidFill>
                <a:latin typeface="Arial" pitchFamily="34" charset="0"/>
                <a:cs typeface="Arial" pitchFamily="34" charset="0"/>
              </a:rPr>
              <a:t> Argumentation model</a:t>
            </a:r>
          </a:p>
        </p:txBody>
      </p:sp>
      <p:pic>
        <p:nvPicPr>
          <p:cNvPr id="16" name="Billede 7"/>
          <p:cNvPicPr>
            <a:picLocks noChangeAspect="1"/>
          </p:cNvPicPr>
          <p:nvPr/>
        </p:nvPicPr>
        <p:blipFill rotWithShape="1">
          <a:blip r:embed="rId3">
            <a:extLst>
              <a:ext uri="{28A0092B-C50C-407E-A947-70E740481C1C}">
                <a14:useLocalDpi xmlns:a14="http://schemas.microsoft.com/office/drawing/2010/main" val="0"/>
              </a:ext>
            </a:extLst>
          </a:blip>
          <a:srcRect b="4042"/>
          <a:stretch/>
        </p:blipFill>
        <p:spPr>
          <a:xfrm>
            <a:off x="5913635" y="6764283"/>
            <a:ext cx="12323942" cy="2408913"/>
          </a:xfrm>
          <a:prstGeom prst="rect">
            <a:avLst/>
          </a:prstGeom>
        </p:spPr>
      </p:pic>
      <p:sp>
        <p:nvSpPr>
          <p:cNvPr id="17" name="Rektangel 6"/>
          <p:cNvSpPr/>
          <p:nvPr/>
        </p:nvSpPr>
        <p:spPr>
          <a:xfrm>
            <a:off x="353400" y="5938331"/>
            <a:ext cx="16255999" cy="3416623"/>
          </a:xfrm>
          <a:prstGeom prst="rect">
            <a:avLst/>
          </a:prstGeom>
        </p:spPr>
        <p:txBody>
          <a:bodyPr wrap="square" lIns="122222" tIns="61110" rIns="122222" bIns="61110">
            <a:spAutoFit/>
          </a:bodyPr>
          <a:lstStyle/>
          <a:p>
            <a:pPr algn="ctr"/>
            <a:endParaRPr lang="da-DK" sz="7200" dirty="0">
              <a:solidFill>
                <a:schemeClr val="tx1">
                  <a:lumMod val="85000"/>
                  <a:lumOff val="15000"/>
                </a:schemeClr>
              </a:solidFill>
              <a:latin typeface="Myriad Web Pro" pitchFamily="34" charset="0"/>
              <a:cs typeface="Aharoni" pitchFamily="2" charset="-79"/>
            </a:endParaRPr>
          </a:p>
          <a:p>
            <a:pPr algn="ctr"/>
            <a:endParaRPr lang="da-DK" sz="4800" b="1" dirty="0">
              <a:solidFill>
                <a:schemeClr val="tx1">
                  <a:lumMod val="85000"/>
                  <a:lumOff val="15000"/>
                </a:schemeClr>
              </a:solidFill>
              <a:latin typeface="Myriad Web Pro" pitchFamily="34" charset="0"/>
              <a:cs typeface="Aharoni" pitchFamily="2" charset="-79"/>
            </a:endParaRPr>
          </a:p>
          <a:p>
            <a:pPr algn="ctr"/>
            <a:endParaRPr lang="da-DK" sz="4000" b="1" dirty="0">
              <a:solidFill>
                <a:schemeClr val="tx1">
                  <a:lumMod val="85000"/>
                  <a:lumOff val="15000"/>
                </a:schemeClr>
              </a:solidFill>
              <a:latin typeface="Myriad Web Pro" pitchFamily="34" charset="0"/>
              <a:cs typeface="Aharoni" pitchFamily="2" charset="-79"/>
            </a:endParaRPr>
          </a:p>
          <a:p>
            <a:pPr algn="ctr"/>
            <a:r>
              <a:rPr lang="da-DK" sz="5400" b="1" dirty="0">
                <a:solidFill>
                  <a:schemeClr val="tx1">
                    <a:lumMod val="85000"/>
                    <a:lumOff val="15000"/>
                  </a:schemeClr>
                </a:solidFill>
                <a:latin typeface="Myriad Web Pro" pitchFamily="34" charset="0"/>
                <a:cs typeface="Aharoni" pitchFamily="2" charset="-79"/>
              </a:rPr>
              <a:t>www.flixabout.com</a:t>
            </a:r>
          </a:p>
        </p:txBody>
      </p:sp>
      <p:grpSp>
        <p:nvGrpSpPr>
          <p:cNvPr id="9" name="Gruppe 1">
            <a:extLst>
              <a:ext uri="{FF2B5EF4-FFF2-40B4-BE49-F238E27FC236}">
                <a16:creationId xmlns:a16="http://schemas.microsoft.com/office/drawing/2014/main" id="{FD26B372-6BD1-41D7-810A-14BD406DA89B}"/>
              </a:ext>
            </a:extLst>
          </p:cNvPr>
          <p:cNvGrpSpPr/>
          <p:nvPr/>
        </p:nvGrpSpPr>
        <p:grpSpPr>
          <a:xfrm>
            <a:off x="1642920" y="2939642"/>
            <a:ext cx="11321610" cy="3273879"/>
            <a:chOff x="756039" y="5096574"/>
            <a:chExt cx="11321610" cy="3273879"/>
          </a:xfrm>
        </p:grpSpPr>
        <p:sp>
          <p:nvSpPr>
            <p:cNvPr id="10" name="Tekstboks 9">
              <a:extLst>
                <a:ext uri="{FF2B5EF4-FFF2-40B4-BE49-F238E27FC236}">
                  <a16:creationId xmlns:a16="http://schemas.microsoft.com/office/drawing/2014/main" id="{F6A16A48-C039-445D-8E74-CA55E3780877}"/>
                </a:ext>
              </a:extLst>
            </p:cNvPr>
            <p:cNvSpPr txBox="1">
              <a:spLocks noChangeArrowheads="1"/>
            </p:cNvSpPr>
            <p:nvPr/>
          </p:nvSpPr>
          <p:spPr bwMode="auto">
            <a:xfrm>
              <a:off x="756039" y="5096574"/>
              <a:ext cx="9805676" cy="1311275"/>
            </a:xfrm>
            <a:prstGeom prst="rect">
              <a:avLst/>
            </a:prstGeom>
            <a:noFill/>
            <a:ln w="9525">
              <a:noFill/>
              <a:miter lim="800000"/>
              <a:headEnd/>
              <a:tailEnd/>
            </a:ln>
          </p:spPr>
          <p:txBody>
            <a:bodyPr>
              <a:spAutoFit/>
            </a:bodyPr>
            <a:lstStyle/>
            <a:p>
              <a:r>
                <a:rPr lang="da-DK" sz="8000" dirty="0">
                  <a:solidFill>
                    <a:srgbClr val="9BBB59"/>
                  </a:solidFill>
                  <a:latin typeface="Aharoni" pitchFamily="2" charset="-79"/>
                  <a:cs typeface="Aharoni" pitchFamily="2" charset="-79"/>
                </a:rPr>
                <a:t>Stephen</a:t>
              </a:r>
            </a:p>
          </p:txBody>
        </p:sp>
        <p:sp>
          <p:nvSpPr>
            <p:cNvPr id="18" name="Tekstboks 10">
              <a:extLst>
                <a:ext uri="{FF2B5EF4-FFF2-40B4-BE49-F238E27FC236}">
                  <a16:creationId xmlns:a16="http://schemas.microsoft.com/office/drawing/2014/main" id="{6C8A2569-F3F6-4749-BA4A-34CA89DC160E}"/>
                </a:ext>
              </a:extLst>
            </p:cNvPr>
            <p:cNvSpPr txBox="1">
              <a:spLocks noChangeArrowheads="1"/>
            </p:cNvSpPr>
            <p:nvPr/>
          </p:nvSpPr>
          <p:spPr bwMode="auto">
            <a:xfrm>
              <a:off x="772664" y="6139124"/>
              <a:ext cx="9805676" cy="1311275"/>
            </a:xfrm>
            <a:prstGeom prst="rect">
              <a:avLst/>
            </a:prstGeom>
            <a:noFill/>
            <a:ln w="9525">
              <a:noFill/>
              <a:miter lim="800000"/>
              <a:headEnd/>
              <a:tailEnd/>
            </a:ln>
          </p:spPr>
          <p:txBody>
            <a:bodyPr>
              <a:spAutoFit/>
            </a:bodyPr>
            <a:lstStyle/>
            <a:p>
              <a:r>
                <a:rPr lang="da-DK" sz="8000" dirty="0" err="1">
                  <a:solidFill>
                    <a:srgbClr val="7F7F7F"/>
                  </a:solidFill>
                  <a:latin typeface="Aharoni"/>
                  <a:cs typeface="Aharoni"/>
                </a:rPr>
                <a:t>Toulmin</a:t>
              </a:r>
              <a:endParaRPr lang="da-DK" sz="8000" dirty="0">
                <a:latin typeface="Calibri" pitchFamily="34" charset="0"/>
              </a:endParaRPr>
            </a:p>
          </p:txBody>
        </p:sp>
        <p:sp>
          <p:nvSpPr>
            <p:cNvPr id="19" name="Tekstboks 11">
              <a:extLst>
                <a:ext uri="{FF2B5EF4-FFF2-40B4-BE49-F238E27FC236}">
                  <a16:creationId xmlns:a16="http://schemas.microsoft.com/office/drawing/2014/main" id="{541C9D09-5E50-469E-9F44-339A6E4C09B0}"/>
                </a:ext>
              </a:extLst>
            </p:cNvPr>
            <p:cNvSpPr txBox="1">
              <a:spLocks noChangeArrowheads="1"/>
            </p:cNvSpPr>
            <p:nvPr/>
          </p:nvSpPr>
          <p:spPr bwMode="auto">
            <a:xfrm>
              <a:off x="772665" y="7293235"/>
              <a:ext cx="11304984" cy="1077218"/>
            </a:xfrm>
            <a:prstGeom prst="rect">
              <a:avLst/>
            </a:prstGeom>
            <a:noFill/>
            <a:ln w="9525">
              <a:noFill/>
              <a:miter lim="800000"/>
              <a:headEnd/>
              <a:tailEnd/>
            </a:ln>
          </p:spPr>
          <p:txBody>
            <a:bodyPr wrap="square">
              <a:spAutoFit/>
            </a:bodyPr>
            <a:lstStyle/>
            <a:p>
              <a:r>
                <a:rPr lang="nb-NO" sz="3200" b="1" dirty="0">
                  <a:solidFill>
                    <a:schemeClr val="tx1">
                      <a:lumMod val="65000"/>
                      <a:lumOff val="35000"/>
                    </a:schemeClr>
                  </a:solidFill>
                </a:rPr>
                <a:t>British philosopher and professor</a:t>
              </a:r>
            </a:p>
            <a:p>
              <a:r>
                <a:rPr lang="nb-NO" sz="3200" b="1" dirty="0">
                  <a:solidFill>
                    <a:schemeClr val="tx1">
                      <a:lumMod val="65000"/>
                      <a:lumOff val="35000"/>
                    </a:schemeClr>
                  </a:solidFill>
                  <a:latin typeface="Calibri" pitchFamily="34" charset="0"/>
                </a:rPr>
                <a:t>1922 – 2009 </a:t>
              </a:r>
              <a:endParaRPr lang="da-DK" sz="3200" b="1" dirty="0">
                <a:latin typeface="Calibri" pitchFamily="34" charset="0"/>
              </a:endParaRPr>
            </a:p>
          </p:txBody>
        </p:sp>
      </p:grpSp>
    </p:spTree>
    <p:extLst>
      <p:ext uri="{BB962C8B-B14F-4D97-AF65-F5344CB8AC3E}">
        <p14:creationId xmlns:p14="http://schemas.microsoft.com/office/powerpoint/2010/main" val="1626264182"/>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id="{BD6D88E5-2B2B-4055-BF52-2FEA13619CC7}"/>
              </a:ext>
            </a:extLst>
          </p:cNvPr>
          <p:cNvSpPr/>
          <p:nvPr/>
        </p:nvSpPr>
        <p:spPr>
          <a:xfrm>
            <a:off x="9747249" y="471439"/>
            <a:ext cx="6604288" cy="5986557"/>
          </a:xfrm>
          <a:prstGeom prst="rect">
            <a:avLst/>
          </a:prstGeom>
        </p:spPr>
        <p:txBody>
          <a:bodyPr wrap="square" lIns="122222" tIns="61110" rIns="122222" bIns="61110">
            <a:spAutoFit/>
          </a:bodyPr>
          <a:lstStyle/>
          <a:p>
            <a:pPr>
              <a:lnSpc>
                <a:spcPct val="150000"/>
              </a:lnSpc>
            </a:pPr>
            <a:r>
              <a:rPr lang="da-DK" sz="4600" b="1" dirty="0" err="1">
                <a:solidFill>
                  <a:srgbClr val="452103"/>
                </a:solidFill>
                <a:latin typeface="Myriad Web Pro" pitchFamily="34" charset="0"/>
                <a:cs typeface="Aharoni" pitchFamily="2" charset="-79"/>
              </a:rPr>
              <a:t>Toulmin’s</a:t>
            </a:r>
            <a:r>
              <a:rPr lang="da-DK" sz="4600" b="1" dirty="0">
                <a:solidFill>
                  <a:srgbClr val="452103"/>
                </a:solidFill>
                <a:latin typeface="Myriad Web Pro" pitchFamily="34" charset="0"/>
                <a:cs typeface="Aharoni" pitchFamily="2" charset="-79"/>
              </a:rPr>
              <a:t> argumentation</a:t>
            </a:r>
          </a:p>
          <a:p>
            <a:pPr>
              <a:spcBef>
                <a:spcPts val="1200"/>
              </a:spcBef>
              <a:buFont typeface="Arial" pitchFamily="34" charset="0"/>
              <a:buChar char="•"/>
            </a:pPr>
            <a:r>
              <a:rPr lang="da-DK" sz="3600" dirty="0">
                <a:solidFill>
                  <a:srgbClr val="452103"/>
                </a:solidFill>
                <a:latin typeface="Myriad Web Pro" pitchFamily="34" charset="0"/>
                <a:cs typeface="Aharoni" pitchFamily="2" charset="-79"/>
              </a:rPr>
              <a:t>A </a:t>
            </a:r>
            <a:r>
              <a:rPr lang="da-DK" sz="3600" dirty="0" err="1">
                <a:solidFill>
                  <a:srgbClr val="452103"/>
                </a:solidFill>
                <a:latin typeface="Myriad Web Pro" pitchFamily="34" charset="0"/>
                <a:cs typeface="Aharoni" pitchFamily="2" charset="-79"/>
              </a:rPr>
              <a:t>powerful</a:t>
            </a:r>
            <a:r>
              <a:rPr lang="da-DK" sz="3600" dirty="0">
                <a:solidFill>
                  <a:srgbClr val="452103"/>
                </a:solidFill>
                <a:latin typeface="Myriad Web Pro" pitchFamily="34" charset="0"/>
                <a:cs typeface="Aharoni" pitchFamily="2" charset="-79"/>
              </a:rPr>
              <a:t> </a:t>
            </a:r>
            <a:r>
              <a:rPr lang="da-DK" sz="3600" dirty="0" err="1">
                <a:solidFill>
                  <a:srgbClr val="452103"/>
                </a:solidFill>
                <a:latin typeface="Myriad Web Pro" pitchFamily="34" charset="0"/>
                <a:cs typeface="Aharoni" pitchFamily="2" charset="-79"/>
              </a:rPr>
              <a:t>tool</a:t>
            </a:r>
            <a:endParaRPr lang="da-DK" sz="3600" dirty="0">
              <a:solidFill>
                <a:srgbClr val="452103"/>
              </a:solidFill>
              <a:latin typeface="Myriad Web Pro" pitchFamily="34" charset="0"/>
              <a:cs typeface="Aharoni" pitchFamily="2" charset="-79"/>
            </a:endParaRPr>
          </a:p>
          <a:p>
            <a:pPr lvl="1">
              <a:spcBef>
                <a:spcPts val="1200"/>
              </a:spcBef>
              <a:buFont typeface="Arial" pitchFamily="34" charset="0"/>
              <a:buChar char="•"/>
            </a:pPr>
            <a:r>
              <a:rPr lang="da-DK" sz="3600" dirty="0">
                <a:solidFill>
                  <a:srgbClr val="452103"/>
                </a:solidFill>
                <a:latin typeface="Myriad Web Pro" pitchFamily="34" charset="0"/>
                <a:cs typeface="Aharoni" pitchFamily="2" charset="-79"/>
              </a:rPr>
              <a:t>The </a:t>
            </a:r>
            <a:r>
              <a:rPr lang="da-DK" sz="3600" dirty="0" err="1">
                <a:solidFill>
                  <a:srgbClr val="452103"/>
                </a:solidFill>
                <a:latin typeface="Myriad Web Pro" pitchFamily="34" charset="0"/>
                <a:cs typeface="Aharoni" pitchFamily="2" charset="-79"/>
              </a:rPr>
              <a:t>Uses</a:t>
            </a:r>
            <a:r>
              <a:rPr lang="da-DK" sz="3600" dirty="0">
                <a:solidFill>
                  <a:srgbClr val="452103"/>
                </a:solidFill>
                <a:latin typeface="Myriad Web Pro" pitchFamily="34" charset="0"/>
                <a:cs typeface="Aharoni" pitchFamily="2" charset="-79"/>
              </a:rPr>
              <a:t> of Argument, 1958</a:t>
            </a:r>
          </a:p>
          <a:p>
            <a:pPr>
              <a:spcBef>
                <a:spcPts val="1200"/>
              </a:spcBef>
              <a:buFont typeface="Arial" pitchFamily="34" charset="0"/>
              <a:buChar char="•"/>
            </a:pPr>
            <a:r>
              <a:rPr lang="da-DK" sz="3600" dirty="0">
                <a:solidFill>
                  <a:srgbClr val="452103"/>
                </a:solidFill>
                <a:latin typeface="Myriad Web Pro" pitchFamily="34" charset="0"/>
                <a:cs typeface="Aharoni" pitchFamily="2" charset="-79"/>
              </a:rPr>
              <a:t>How the </a:t>
            </a:r>
            <a:r>
              <a:rPr lang="da-DK" sz="3600" dirty="0" err="1">
                <a:solidFill>
                  <a:srgbClr val="452103"/>
                </a:solidFill>
                <a:latin typeface="Myriad Web Pro" pitchFamily="34" charset="0"/>
                <a:cs typeface="Aharoni" pitchFamily="2" charset="-79"/>
              </a:rPr>
              <a:t>best</a:t>
            </a:r>
            <a:r>
              <a:rPr lang="da-DK" sz="3600" dirty="0">
                <a:solidFill>
                  <a:srgbClr val="452103"/>
                </a:solidFill>
                <a:latin typeface="Myriad Web Pro" pitchFamily="34" charset="0"/>
                <a:cs typeface="Aharoni" pitchFamily="2" charset="-79"/>
              </a:rPr>
              <a:t> argument is </a:t>
            </a:r>
            <a:r>
              <a:rPr lang="da-DK" sz="3600" dirty="0" err="1">
                <a:solidFill>
                  <a:srgbClr val="452103"/>
                </a:solidFill>
                <a:latin typeface="Myriad Web Pro" pitchFamily="34" charset="0"/>
                <a:cs typeface="Aharoni" pitchFamily="2" charset="-79"/>
              </a:rPr>
              <a:t>structured</a:t>
            </a:r>
            <a:endParaRPr lang="da-DK" sz="3600" dirty="0">
              <a:solidFill>
                <a:srgbClr val="452103"/>
              </a:solidFill>
              <a:latin typeface="Myriad Web Pro" pitchFamily="34" charset="0"/>
              <a:cs typeface="Aharoni" pitchFamily="2" charset="-79"/>
            </a:endParaRPr>
          </a:p>
          <a:p>
            <a:pPr lvl="1">
              <a:spcBef>
                <a:spcPts val="1200"/>
              </a:spcBef>
              <a:buFont typeface="Arial" pitchFamily="34" charset="0"/>
              <a:buChar char="•"/>
            </a:pPr>
            <a:r>
              <a:rPr lang="da-DK" sz="3600" dirty="0" err="1">
                <a:solidFill>
                  <a:srgbClr val="452103"/>
                </a:solidFill>
                <a:latin typeface="Myriad Web Pro" pitchFamily="34" charset="0"/>
                <a:cs typeface="Aharoni" pitchFamily="2" charset="-79"/>
              </a:rPr>
              <a:t>Examine</a:t>
            </a:r>
            <a:r>
              <a:rPr lang="da-DK" sz="3600" dirty="0">
                <a:solidFill>
                  <a:srgbClr val="452103"/>
                </a:solidFill>
                <a:latin typeface="Myriad Web Pro" pitchFamily="34" charset="0"/>
                <a:cs typeface="Aharoni" pitchFamily="2" charset="-79"/>
              </a:rPr>
              <a:t> an argumentation</a:t>
            </a:r>
          </a:p>
          <a:p>
            <a:pPr lvl="2">
              <a:spcBef>
                <a:spcPts val="1200"/>
              </a:spcBef>
              <a:buFont typeface="Arial" pitchFamily="34" charset="0"/>
              <a:buChar char="•"/>
            </a:pPr>
            <a:r>
              <a:rPr lang="da-DK" sz="3600" dirty="0" err="1">
                <a:solidFill>
                  <a:srgbClr val="452103"/>
                </a:solidFill>
                <a:latin typeface="Myriad Web Pro" pitchFamily="34" charset="0"/>
                <a:cs typeface="Aharoni" pitchFamily="2" charset="-79"/>
              </a:rPr>
              <a:t>Identify</a:t>
            </a:r>
            <a:r>
              <a:rPr lang="da-DK" sz="3600" dirty="0">
                <a:solidFill>
                  <a:srgbClr val="452103"/>
                </a:solidFill>
                <a:latin typeface="Myriad Web Pro" pitchFamily="34" charset="0"/>
                <a:cs typeface="Aharoni" pitchFamily="2" charset="-79"/>
              </a:rPr>
              <a:t> points of view</a:t>
            </a:r>
          </a:p>
          <a:p>
            <a:pPr lvl="2">
              <a:spcBef>
                <a:spcPts val="1200"/>
              </a:spcBef>
              <a:buFont typeface="Arial" pitchFamily="34" charset="0"/>
              <a:buChar char="•"/>
            </a:pPr>
            <a:r>
              <a:rPr lang="da-DK" sz="3600" dirty="0">
                <a:solidFill>
                  <a:srgbClr val="452103"/>
                </a:solidFill>
                <a:latin typeface="Myriad Web Pro" pitchFamily="34" charset="0"/>
                <a:cs typeface="Aharoni" pitchFamily="2" charset="-79"/>
              </a:rPr>
              <a:t>Reasons for points of view</a:t>
            </a:r>
          </a:p>
        </p:txBody>
      </p:sp>
      <p:sp>
        <p:nvSpPr>
          <p:cNvPr id="28" name="Rektangel 27">
            <a:extLst>
              <a:ext uri="{FF2B5EF4-FFF2-40B4-BE49-F238E27FC236}">
                <a16:creationId xmlns:a16="http://schemas.microsoft.com/office/drawing/2014/main" id="{19BD4E27-6A0B-4C7A-9A0D-195E5EE8E7D9}"/>
              </a:ext>
            </a:extLst>
          </p:cNvPr>
          <p:cNvSpPr/>
          <p:nvPr/>
        </p:nvSpPr>
        <p:spPr>
          <a:xfrm>
            <a:off x="6819663" y="1790076"/>
            <a:ext cx="2245640" cy="728271"/>
          </a:xfrm>
          <a:prstGeom prst="rect">
            <a:avLst/>
          </a:prstGeom>
          <a:solidFill>
            <a:srgbClr val="3C7E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3200" dirty="0"/>
              <a:t>Grounds</a:t>
            </a:r>
          </a:p>
        </p:txBody>
      </p:sp>
      <p:sp>
        <p:nvSpPr>
          <p:cNvPr id="29" name="Rektangel 28">
            <a:extLst>
              <a:ext uri="{FF2B5EF4-FFF2-40B4-BE49-F238E27FC236}">
                <a16:creationId xmlns:a16="http://schemas.microsoft.com/office/drawing/2014/main" id="{96D3CF59-D4D8-41BE-BA99-781B29B752D5}"/>
              </a:ext>
            </a:extLst>
          </p:cNvPr>
          <p:cNvSpPr/>
          <p:nvPr/>
        </p:nvSpPr>
        <p:spPr>
          <a:xfrm>
            <a:off x="317679" y="1819063"/>
            <a:ext cx="2399781" cy="670298"/>
          </a:xfrm>
          <a:prstGeom prst="rect">
            <a:avLst/>
          </a:prstGeom>
          <a:solidFill>
            <a:srgbClr val="3C7E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3200" dirty="0" err="1"/>
              <a:t>Claim</a:t>
            </a:r>
            <a:endParaRPr lang="da-DK" sz="3200" dirty="0"/>
          </a:p>
        </p:txBody>
      </p:sp>
      <p:sp>
        <p:nvSpPr>
          <p:cNvPr id="3" name="Rektangel 2">
            <a:extLst>
              <a:ext uri="{FF2B5EF4-FFF2-40B4-BE49-F238E27FC236}">
                <a16:creationId xmlns:a16="http://schemas.microsoft.com/office/drawing/2014/main" id="{EED10980-6FED-9102-7B06-222749535171}"/>
              </a:ext>
            </a:extLst>
          </p:cNvPr>
          <p:cNvSpPr/>
          <p:nvPr/>
        </p:nvSpPr>
        <p:spPr>
          <a:xfrm>
            <a:off x="3396959" y="4660282"/>
            <a:ext cx="2399781" cy="732114"/>
          </a:xfrm>
          <a:prstGeom prst="rect">
            <a:avLst/>
          </a:prstGeom>
          <a:solidFill>
            <a:srgbClr val="3C7E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3200" dirty="0"/>
              <a:t>Warrant</a:t>
            </a:r>
          </a:p>
        </p:txBody>
      </p:sp>
      <p:sp>
        <p:nvSpPr>
          <p:cNvPr id="2" name="Rektangel 1">
            <a:extLst>
              <a:ext uri="{FF2B5EF4-FFF2-40B4-BE49-F238E27FC236}">
                <a16:creationId xmlns:a16="http://schemas.microsoft.com/office/drawing/2014/main" id="{5D8A29AD-B625-EDFF-5574-E17F75B3938F}"/>
              </a:ext>
            </a:extLst>
          </p:cNvPr>
          <p:cNvSpPr/>
          <p:nvPr/>
        </p:nvSpPr>
        <p:spPr>
          <a:xfrm>
            <a:off x="3396959" y="6634092"/>
            <a:ext cx="2399781" cy="73211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3200" dirty="0"/>
              <a:t>Backing</a:t>
            </a:r>
          </a:p>
        </p:txBody>
      </p:sp>
      <p:sp>
        <p:nvSpPr>
          <p:cNvPr id="4" name="Rektangel 3">
            <a:extLst>
              <a:ext uri="{FF2B5EF4-FFF2-40B4-BE49-F238E27FC236}">
                <a16:creationId xmlns:a16="http://schemas.microsoft.com/office/drawing/2014/main" id="{1C757E21-8BF2-AB87-1CA7-D7557DC826B6}"/>
              </a:ext>
            </a:extLst>
          </p:cNvPr>
          <p:cNvSpPr/>
          <p:nvPr/>
        </p:nvSpPr>
        <p:spPr>
          <a:xfrm>
            <a:off x="2197068" y="3189767"/>
            <a:ext cx="2399781" cy="732114"/>
          </a:xfrm>
          <a:prstGeom prst="rect">
            <a:avLst/>
          </a:prstGeom>
          <a:solidFill>
            <a:srgbClr val="7793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3200" dirty="0" err="1"/>
              <a:t>Qualifier</a:t>
            </a:r>
            <a:endParaRPr lang="da-DK" sz="3200" dirty="0"/>
          </a:p>
        </p:txBody>
      </p:sp>
      <p:sp>
        <p:nvSpPr>
          <p:cNvPr id="5" name="Rektangel 4">
            <a:extLst>
              <a:ext uri="{FF2B5EF4-FFF2-40B4-BE49-F238E27FC236}">
                <a16:creationId xmlns:a16="http://schemas.microsoft.com/office/drawing/2014/main" id="{E2200A97-8AB2-6D43-554D-0B2E2562DDCD}"/>
              </a:ext>
            </a:extLst>
          </p:cNvPr>
          <p:cNvSpPr/>
          <p:nvPr/>
        </p:nvSpPr>
        <p:spPr>
          <a:xfrm>
            <a:off x="4937824" y="3190423"/>
            <a:ext cx="2399781" cy="732114"/>
          </a:xfrm>
          <a:prstGeom prst="rect">
            <a:avLst/>
          </a:prstGeom>
          <a:solidFill>
            <a:srgbClr val="E984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3200" dirty="0" err="1"/>
              <a:t>Rebuttal</a:t>
            </a:r>
            <a:r>
              <a:rPr lang="da-DK" sz="3200" dirty="0"/>
              <a:t> </a:t>
            </a:r>
          </a:p>
        </p:txBody>
      </p:sp>
      <p:cxnSp>
        <p:nvCxnSpPr>
          <p:cNvPr id="7" name="Lige forbindelse 6">
            <a:extLst>
              <a:ext uri="{FF2B5EF4-FFF2-40B4-BE49-F238E27FC236}">
                <a16:creationId xmlns:a16="http://schemas.microsoft.com/office/drawing/2014/main" id="{CFA02155-B868-363D-F8EC-04C9173FA764}"/>
              </a:ext>
            </a:extLst>
          </p:cNvPr>
          <p:cNvCxnSpPr/>
          <p:nvPr/>
        </p:nvCxnSpPr>
        <p:spPr>
          <a:xfrm>
            <a:off x="2953062" y="2154211"/>
            <a:ext cx="364261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Lige forbindelse 8">
            <a:extLst>
              <a:ext uri="{FF2B5EF4-FFF2-40B4-BE49-F238E27FC236}">
                <a16:creationId xmlns:a16="http://schemas.microsoft.com/office/drawing/2014/main" id="{2D82B343-565F-96F8-E6CB-9C743B0E0503}"/>
              </a:ext>
            </a:extLst>
          </p:cNvPr>
          <p:cNvCxnSpPr/>
          <p:nvPr/>
        </p:nvCxnSpPr>
        <p:spPr>
          <a:xfrm>
            <a:off x="4766872" y="2154211"/>
            <a:ext cx="0" cy="241858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Lige forbindelse 10">
            <a:extLst>
              <a:ext uri="{FF2B5EF4-FFF2-40B4-BE49-F238E27FC236}">
                <a16:creationId xmlns:a16="http://schemas.microsoft.com/office/drawing/2014/main" id="{4AA27D9D-4413-A2C7-B27D-14866A48988D}"/>
              </a:ext>
            </a:extLst>
          </p:cNvPr>
          <p:cNvCxnSpPr/>
          <p:nvPr/>
        </p:nvCxnSpPr>
        <p:spPr>
          <a:xfrm>
            <a:off x="3507698" y="2154211"/>
            <a:ext cx="0" cy="956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Lige forbindelse 11">
            <a:extLst>
              <a:ext uri="{FF2B5EF4-FFF2-40B4-BE49-F238E27FC236}">
                <a16:creationId xmlns:a16="http://schemas.microsoft.com/office/drawing/2014/main" id="{F8BAD70A-97B8-23F4-A8C1-C6506017C69D}"/>
              </a:ext>
            </a:extLst>
          </p:cNvPr>
          <p:cNvCxnSpPr/>
          <p:nvPr/>
        </p:nvCxnSpPr>
        <p:spPr>
          <a:xfrm>
            <a:off x="5848658" y="2141721"/>
            <a:ext cx="0" cy="956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Lige forbindelse 12">
            <a:extLst>
              <a:ext uri="{FF2B5EF4-FFF2-40B4-BE49-F238E27FC236}">
                <a16:creationId xmlns:a16="http://schemas.microsoft.com/office/drawing/2014/main" id="{C3EC7F91-2E6A-0A27-1935-E3AA47B52CF4}"/>
              </a:ext>
            </a:extLst>
          </p:cNvPr>
          <p:cNvCxnSpPr/>
          <p:nvPr/>
        </p:nvCxnSpPr>
        <p:spPr>
          <a:xfrm>
            <a:off x="4696918" y="5576962"/>
            <a:ext cx="0" cy="9565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142799"/>
      </p:ext>
    </p:extLst>
  </p:cSld>
  <p:clrMapOvr>
    <a:masterClrMapping/>
  </p:clrMapOvr>
  <mc:AlternateContent xmlns:mc="http://schemas.openxmlformats.org/markup-compatibility/2006" xmlns:p14="http://schemas.microsoft.com/office/powerpoint/2010/main">
    <mc:Choice Requires="p14">
      <p:transition p14:dur="10" advClick="0" advTm="0"/>
    </mc:Choice>
    <mc:Fallback xmlns="">
      <p:transition advClick="0"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5543" y="2350892"/>
            <a:ext cx="16255999" cy="4062954"/>
          </a:xfrm>
          <a:prstGeom prst="rect">
            <a:avLst/>
          </a:prstGeom>
        </p:spPr>
        <p:txBody>
          <a:bodyPr wrap="square" lIns="122222" tIns="61110" rIns="122222" bIns="61110">
            <a:spAutoFit/>
          </a:bodyPr>
          <a:lstStyle/>
          <a:p>
            <a:pPr algn="ctr"/>
            <a:r>
              <a:rPr lang="da-DK" sz="4800" b="1" dirty="0">
                <a:solidFill>
                  <a:srgbClr val="452103"/>
                </a:solidFill>
                <a:latin typeface="Arial" pitchFamily="34" charset="0"/>
                <a:cs typeface="Arial" pitchFamily="34" charset="0"/>
              </a:rPr>
              <a:t> </a:t>
            </a:r>
            <a:r>
              <a:rPr lang="da-DK" sz="4800" dirty="0">
                <a:solidFill>
                  <a:schemeClr val="tx1">
                    <a:lumMod val="85000"/>
                    <a:lumOff val="15000"/>
                  </a:schemeClr>
                </a:solidFill>
                <a:latin typeface="Arial" pitchFamily="34" charset="0"/>
                <a:cs typeface="Arial" pitchFamily="34" charset="0"/>
              </a:rPr>
              <a:t>Mere on </a:t>
            </a:r>
            <a:r>
              <a:rPr lang="da-DK" sz="4800" b="1" dirty="0" err="1">
                <a:solidFill>
                  <a:schemeClr val="tx1">
                    <a:lumMod val="85000"/>
                    <a:lumOff val="15000"/>
                  </a:schemeClr>
                </a:solidFill>
                <a:latin typeface="Arial" pitchFamily="34" charset="0"/>
                <a:cs typeface="Arial" pitchFamily="34" charset="0"/>
              </a:rPr>
              <a:t>subject</a:t>
            </a:r>
            <a:r>
              <a:rPr lang="da-DK" sz="4800" dirty="0">
                <a:solidFill>
                  <a:schemeClr val="tx1">
                    <a:lumMod val="85000"/>
                    <a:lumOff val="15000"/>
                  </a:schemeClr>
                </a:solidFill>
                <a:latin typeface="Arial" pitchFamily="34" charset="0"/>
                <a:cs typeface="Arial" pitchFamily="34" charset="0"/>
              </a:rPr>
              <a:t> on: </a:t>
            </a:r>
          </a:p>
          <a:p>
            <a:pPr algn="ctr"/>
            <a:endParaRPr lang="da-DK" sz="7200" dirty="0">
              <a:solidFill>
                <a:schemeClr val="tx1">
                  <a:lumMod val="85000"/>
                  <a:lumOff val="15000"/>
                </a:schemeClr>
              </a:solidFill>
              <a:latin typeface="Myriad Web Pro" pitchFamily="34" charset="0"/>
              <a:cs typeface="Aharoni" pitchFamily="2" charset="-79"/>
            </a:endParaRPr>
          </a:p>
          <a:p>
            <a:pPr algn="ctr"/>
            <a:endParaRPr lang="da-DK" sz="4800" b="1" dirty="0">
              <a:solidFill>
                <a:schemeClr val="tx1">
                  <a:lumMod val="85000"/>
                  <a:lumOff val="15000"/>
                </a:schemeClr>
              </a:solidFill>
              <a:latin typeface="Myriad Web Pro" pitchFamily="34" charset="0"/>
              <a:cs typeface="Aharoni" pitchFamily="2" charset="-79"/>
            </a:endParaRPr>
          </a:p>
          <a:p>
            <a:pPr algn="ctr"/>
            <a:endParaRPr lang="da-DK" sz="4000" b="1" dirty="0">
              <a:solidFill>
                <a:schemeClr val="tx1">
                  <a:lumMod val="85000"/>
                  <a:lumOff val="15000"/>
                </a:schemeClr>
              </a:solidFill>
              <a:latin typeface="Myriad Web Pro" pitchFamily="34" charset="0"/>
              <a:cs typeface="Aharoni" pitchFamily="2" charset="-79"/>
            </a:endParaRPr>
          </a:p>
          <a:p>
            <a:pPr algn="ctr"/>
            <a:r>
              <a:rPr lang="da-DK" sz="4400" b="1" dirty="0">
                <a:solidFill>
                  <a:schemeClr val="tx1">
                    <a:lumMod val="85000"/>
                    <a:lumOff val="15000"/>
                  </a:schemeClr>
                </a:solidFill>
                <a:latin typeface="Myriad Web Pro" pitchFamily="34" charset="0"/>
                <a:cs typeface="Aharoni" pitchFamily="2" charset="-79"/>
              </a:rPr>
              <a:t>www.flixabout.com</a:t>
            </a:r>
            <a:endParaRPr lang="da-DK" sz="4800" b="1" dirty="0">
              <a:solidFill>
                <a:schemeClr val="tx1">
                  <a:lumMod val="85000"/>
                  <a:lumOff val="15000"/>
                </a:schemeClr>
              </a:solidFill>
              <a:latin typeface="Myriad Web Pro" pitchFamily="34" charset="0"/>
              <a:cs typeface="Aharoni" pitchFamily="2" charset="-79"/>
            </a:endParaRPr>
          </a:p>
        </p:txBody>
      </p:sp>
      <p:pic>
        <p:nvPicPr>
          <p:cNvPr id="2" name="Billed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0006" y="3417742"/>
            <a:ext cx="10058400" cy="2095499"/>
          </a:xfrm>
          <a:prstGeom prst="rect">
            <a:avLst/>
          </a:prstGeom>
        </p:spPr>
      </p:pic>
    </p:spTree>
    <p:extLst>
      <p:ext uri="{BB962C8B-B14F-4D97-AF65-F5344CB8AC3E}">
        <p14:creationId xmlns:p14="http://schemas.microsoft.com/office/powerpoint/2010/main" val="4282363891"/>
      </p:ext>
    </p:extLst>
  </p:cSld>
  <p:clrMapOvr>
    <a:masterClrMapping/>
  </p:clrMapOvr>
  <mc:AlternateContent xmlns:mc="http://schemas.openxmlformats.org/markup-compatibility/2006" xmlns:p14="http://schemas.microsoft.com/office/powerpoint/2010/main">
    <mc:Choice Requires="p14">
      <p:transition p14:dur="10" advClick="0" advTm="8000"/>
    </mc:Choice>
    <mc:Fallback xmlns="">
      <p:transition advClick="0"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17242</TotalTime>
  <Words>120</Words>
  <Application>Microsoft Office PowerPoint</Application>
  <PresentationFormat>Brugerdefineret</PresentationFormat>
  <Paragraphs>31</Paragraphs>
  <Slides>3</Slides>
  <Notes>3</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3</vt:i4>
      </vt:variant>
    </vt:vector>
  </HeadingPairs>
  <TitlesOfParts>
    <vt:vector size="9" baseType="lpstr">
      <vt:lpstr>Aharoni</vt:lpstr>
      <vt:lpstr>Aptos</vt:lpstr>
      <vt:lpstr>Arial</vt:lpstr>
      <vt:lpstr>Calibri</vt:lpstr>
      <vt:lpstr>Myriad Web Pro</vt:lpstr>
      <vt:lpstr>Kontortema</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MonsterCreative</dc:creator>
  <cp:lastModifiedBy>Kirsten Wissing Gramkow</cp:lastModifiedBy>
  <cp:revision>409</cp:revision>
  <dcterms:created xsi:type="dcterms:W3CDTF">2012-01-17T11:58:12Z</dcterms:created>
  <dcterms:modified xsi:type="dcterms:W3CDTF">2024-07-29T14:13:43Z</dcterms:modified>
</cp:coreProperties>
</file>