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75" r:id="rId2"/>
    <p:sldId id="538" r:id="rId3"/>
    <p:sldId id="532" r:id="rId4"/>
    <p:sldId id="512" r:id="rId5"/>
  </p:sldIdLst>
  <p:sldSz cx="16256000" cy="9145588"/>
  <p:notesSz cx="6858000" cy="9144000"/>
  <p:custDataLst>
    <p:tags r:id="rId8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627"/>
    <a:srgbClr val="3C7E9E"/>
    <a:srgbClr val="ABBC06"/>
    <a:srgbClr val="FF9900"/>
    <a:srgbClr val="E28100"/>
    <a:srgbClr val="FFFFFF"/>
    <a:srgbClr val="F79646"/>
    <a:srgbClr val="7F7F7F"/>
    <a:srgbClr val="000000"/>
    <a:srgbClr val="1E3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EEBA86-2B3B-4830-B11F-AE23DCFCBA10}" v="340" dt="2019-03-19T21:35:16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94162" autoAdjust="0"/>
  </p:normalViewPr>
  <p:slideViewPr>
    <p:cSldViewPr snapToGrid="0">
      <p:cViewPr varScale="1">
        <p:scale>
          <a:sx n="51" d="100"/>
          <a:sy n="51" d="100"/>
        </p:scale>
        <p:origin x="756" y="72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47" Type="http://schemas.microsoft.com/office/2016/11/relationships/changesInfo" Target="changesInfos/changesInfo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Kristiansen" userId="a91fd70066e0f7b6" providerId="LiveId" clId="{628AC054-3BCA-44F8-822B-75B65F8196DE}"/>
    <pc:docChg chg="undo custSel addSld delSld modSld">
      <pc:chgData name="Jan Kristiansen" userId="a91fd70066e0f7b6" providerId="LiveId" clId="{628AC054-3BCA-44F8-822B-75B65F8196DE}" dt="2019-03-04T17:22:46.163" v="446" actId="20577"/>
      <pc:docMkLst>
        <pc:docMk/>
      </pc:docMkLst>
      <pc:sldChg chg="modSp modNotesTx">
        <pc:chgData name="Jan Kristiansen" userId="a91fd70066e0f7b6" providerId="LiveId" clId="{628AC054-3BCA-44F8-822B-75B65F8196DE}" dt="2019-03-04T17:11:06.373" v="319" actId="20577"/>
        <pc:sldMkLst>
          <pc:docMk/>
          <pc:sldMk cId="122627739" sldId="533"/>
        </pc:sldMkLst>
        <pc:spChg chg="mod">
          <ac:chgData name="Jan Kristiansen" userId="a91fd70066e0f7b6" providerId="LiveId" clId="{628AC054-3BCA-44F8-822B-75B65F8196DE}" dt="2019-03-04T17:01:50.317" v="288" actId="20577"/>
          <ac:spMkLst>
            <pc:docMk/>
            <pc:sldMk cId="122627739" sldId="533"/>
            <ac:spMk id="9" creationId="{00000000-0000-0000-0000-000000000000}"/>
          </ac:spMkLst>
        </pc:spChg>
        <pc:graphicFrameChg chg="modGraphic">
          <ac:chgData name="Jan Kristiansen" userId="a91fd70066e0f7b6" providerId="LiveId" clId="{628AC054-3BCA-44F8-822B-75B65F8196DE}" dt="2019-03-04T16:46:38.607" v="6" actId="207"/>
          <ac:graphicFrameMkLst>
            <pc:docMk/>
            <pc:sldMk cId="122627739" sldId="533"/>
            <ac:graphicFrameMk id="5" creationId="{00000000-0000-0000-0000-000000000000}"/>
          </ac:graphicFrameMkLst>
        </pc:graphicFrameChg>
      </pc:sldChg>
      <pc:sldChg chg="addSp modSp add modNotesTx">
        <pc:chgData name="Jan Kristiansen" userId="a91fd70066e0f7b6" providerId="LiveId" clId="{628AC054-3BCA-44F8-822B-75B65F8196DE}" dt="2019-03-04T17:18:24.276" v="392" actId="6549"/>
        <pc:sldMkLst>
          <pc:docMk/>
          <pc:sldMk cId="1128306552" sldId="534"/>
        </pc:sldMkLst>
        <pc:spChg chg="mod">
          <ac:chgData name="Jan Kristiansen" userId="a91fd70066e0f7b6" providerId="LiveId" clId="{628AC054-3BCA-44F8-822B-75B65F8196DE}" dt="2019-03-04T17:18:24.276" v="392" actId="6549"/>
          <ac:spMkLst>
            <pc:docMk/>
            <pc:sldMk cId="1128306552" sldId="534"/>
            <ac:spMk id="9" creationId="{00000000-0000-0000-0000-000000000000}"/>
          </ac:spMkLst>
        </pc:spChg>
        <pc:graphicFrameChg chg="add mod">
          <ac:chgData name="Jan Kristiansen" userId="a91fd70066e0f7b6" providerId="LiveId" clId="{628AC054-3BCA-44F8-822B-75B65F8196DE}" dt="2019-03-04T17:09:22.005" v="304" actId="1076"/>
          <ac:graphicFrameMkLst>
            <pc:docMk/>
            <pc:sldMk cId="1128306552" sldId="534"/>
            <ac:graphicFrameMk id="4" creationId="{9434C79D-204B-419B-BB72-57888A8867BA}"/>
          </ac:graphicFrameMkLst>
        </pc:graphicFrameChg>
      </pc:sldChg>
      <pc:sldChg chg="modSp add modNotesTx">
        <pc:chgData name="Jan Kristiansen" userId="a91fd70066e0f7b6" providerId="LiveId" clId="{628AC054-3BCA-44F8-822B-75B65F8196DE}" dt="2019-03-04T17:21:53.528" v="429" actId="5793"/>
        <pc:sldMkLst>
          <pc:docMk/>
          <pc:sldMk cId="94471550" sldId="535"/>
        </pc:sldMkLst>
        <pc:spChg chg="mod">
          <ac:chgData name="Jan Kristiansen" userId="a91fd70066e0f7b6" providerId="LiveId" clId="{628AC054-3BCA-44F8-822B-75B65F8196DE}" dt="2019-03-04T17:21:15.861" v="424" actId="20577"/>
          <ac:spMkLst>
            <pc:docMk/>
            <pc:sldMk cId="94471550" sldId="535"/>
            <ac:spMk id="9" creationId="{00000000-0000-0000-0000-000000000000}"/>
          </ac:spMkLst>
        </pc:spChg>
      </pc:sldChg>
      <pc:sldChg chg="modSp add">
        <pc:chgData name="Jan Kristiansen" userId="a91fd70066e0f7b6" providerId="LiveId" clId="{628AC054-3BCA-44F8-822B-75B65F8196DE}" dt="2019-03-04T17:22:46.163" v="446" actId="20577"/>
        <pc:sldMkLst>
          <pc:docMk/>
          <pc:sldMk cId="3051048379" sldId="536"/>
        </pc:sldMkLst>
        <pc:spChg chg="mod">
          <ac:chgData name="Jan Kristiansen" userId="a91fd70066e0f7b6" providerId="LiveId" clId="{628AC054-3BCA-44F8-822B-75B65F8196DE}" dt="2019-03-04T17:22:46.163" v="446" actId="20577"/>
          <ac:spMkLst>
            <pc:docMk/>
            <pc:sldMk cId="3051048379" sldId="536"/>
            <ac:spMk id="9" creationId="{00000000-0000-0000-0000-000000000000}"/>
          </ac:spMkLst>
        </pc:spChg>
      </pc:sldChg>
    </pc:docChg>
  </pc:docChgLst>
  <pc:docChgLst>
    <pc:chgData name="Jan Kristiansen" userId="a91fd70066e0f7b6" providerId="LiveId" clId="{E5EEBA86-2B3B-4830-B11F-AE23DCFCBA10}"/>
    <pc:docChg chg="undo redo custSel addSld delSld modSld modMainMaster">
      <pc:chgData name="Jan Kristiansen" userId="a91fd70066e0f7b6" providerId="LiveId" clId="{E5EEBA86-2B3B-4830-B11F-AE23DCFCBA10}" dt="2019-03-19T21:35:16.867" v="10316"/>
      <pc:docMkLst>
        <pc:docMk/>
      </pc:docMkLst>
      <pc:sldChg chg="addSp delSp modSp modTransition delAnim modAnim">
        <pc:chgData name="Jan Kristiansen" userId="a91fd70066e0f7b6" providerId="LiveId" clId="{E5EEBA86-2B3B-4830-B11F-AE23DCFCBA10}" dt="2019-03-19T20:14:11.740" v="6951"/>
        <pc:sldMkLst>
          <pc:docMk/>
          <pc:sldMk cId="2161166788" sldId="475"/>
        </pc:sldMkLst>
        <pc:picChg chg="add del mod">
          <ac:chgData name="Jan Kristiansen" userId="a91fd70066e0f7b6" providerId="LiveId" clId="{E5EEBA86-2B3B-4830-B11F-AE23DCFCBA10}" dt="2019-03-19T20:03:26.280" v="6704" actId="478"/>
          <ac:picMkLst>
            <pc:docMk/>
            <pc:sldMk cId="2161166788" sldId="475"/>
            <ac:picMk id="2" creationId="{4FBD45AA-1F5C-4A09-AEEC-5E4351DE83C0}"/>
          </ac:picMkLst>
        </pc:picChg>
        <pc:picChg chg="add del mod">
          <ac:chgData name="Jan Kristiansen" userId="a91fd70066e0f7b6" providerId="LiveId" clId="{E5EEBA86-2B3B-4830-B11F-AE23DCFCBA10}" dt="2019-03-19T20:03:22.933" v="6703" actId="478"/>
          <ac:picMkLst>
            <pc:docMk/>
            <pc:sldMk cId="2161166788" sldId="475"/>
            <ac:picMk id="17" creationId="{6F33C223-80F5-474F-97AC-B2F3FFDD1788}"/>
          </ac:picMkLst>
        </pc:picChg>
        <pc:picChg chg="add del mod">
          <ac:chgData name="Jan Kristiansen" userId="a91fd70066e0f7b6" providerId="LiveId" clId="{E5EEBA86-2B3B-4830-B11F-AE23DCFCBA10}" dt="2019-03-19T20:03:17.719" v="6702" actId="478"/>
          <ac:picMkLst>
            <pc:docMk/>
            <pc:sldMk cId="2161166788" sldId="475"/>
            <ac:picMk id="18" creationId="{0D524297-7C12-409D-9F06-B8BE31E4BE0D}"/>
          </ac:picMkLst>
        </pc:picChg>
        <pc:picChg chg="add mod">
          <ac:chgData name="Jan Kristiansen" userId="a91fd70066e0f7b6" providerId="LiveId" clId="{E5EEBA86-2B3B-4830-B11F-AE23DCFCBA10}" dt="2019-03-19T20:03:13.767" v="6701" actId="1036"/>
          <ac:picMkLst>
            <pc:docMk/>
            <pc:sldMk cId="2161166788" sldId="475"/>
            <ac:picMk id="19" creationId="{70B347F4-82C8-4A8D-B47B-4EF0D45E36C7}"/>
          </ac:picMkLst>
        </pc:picChg>
      </pc:sldChg>
      <pc:sldChg chg="modTransition">
        <pc:chgData name="Jan Kristiansen" userId="a91fd70066e0f7b6" providerId="LiveId" clId="{E5EEBA86-2B3B-4830-B11F-AE23DCFCBA10}" dt="2019-03-19T20:14:11.740" v="6951"/>
        <pc:sldMkLst>
          <pc:docMk/>
          <pc:sldMk cId="957605282" sldId="512"/>
        </pc:sldMkLst>
      </pc:sldChg>
      <pc:sldChg chg="addSp delSp modSp modTransition modAnim modNotesTx">
        <pc:chgData name="Jan Kristiansen" userId="a91fd70066e0f7b6" providerId="LiveId" clId="{E5EEBA86-2B3B-4830-B11F-AE23DCFCBA10}" dt="2019-03-19T20:41:14.694" v="8203"/>
        <pc:sldMkLst>
          <pc:docMk/>
          <pc:sldMk cId="3363372675" sldId="517"/>
        </pc:sldMkLst>
        <pc:spChg chg="mod">
          <ac:chgData name="Jan Kristiansen" userId="a91fd70066e0f7b6" providerId="LiveId" clId="{E5EEBA86-2B3B-4830-B11F-AE23DCFCBA10}" dt="2019-03-13T12:53:19.505" v="3692" actId="20577"/>
          <ac:spMkLst>
            <pc:docMk/>
            <pc:sldMk cId="3363372675" sldId="517"/>
            <ac:spMk id="9" creationId="{00000000-0000-0000-0000-000000000000}"/>
          </ac:spMkLst>
        </pc:spChg>
        <pc:graphicFrameChg chg="del mod">
          <ac:chgData name="Jan Kristiansen" userId="a91fd70066e0f7b6" providerId="LiveId" clId="{E5EEBA86-2B3B-4830-B11F-AE23DCFCBA10}" dt="2019-03-13T08:32:13.311" v="526" actId="478"/>
          <ac:graphicFrameMkLst>
            <pc:docMk/>
            <pc:sldMk cId="3363372675" sldId="517"/>
            <ac:graphicFrameMk id="4" creationId="{00000000-0000-0000-0000-000000000000}"/>
          </ac:graphicFrameMkLst>
        </pc:graphicFrameChg>
        <pc:graphicFrameChg chg="add modGraphic">
          <ac:chgData name="Jan Kristiansen" userId="a91fd70066e0f7b6" providerId="LiveId" clId="{E5EEBA86-2B3B-4830-B11F-AE23DCFCBA10}" dt="2019-03-13T15:00:23.288" v="4754" actId="6549"/>
          <ac:graphicFrameMkLst>
            <pc:docMk/>
            <pc:sldMk cId="3363372675" sldId="517"/>
            <ac:graphicFrameMk id="5" creationId="{62931A54-F091-4487-B373-873E9BD8D30F}"/>
          </ac:graphicFrameMkLst>
        </pc:graphicFrameChg>
        <pc:picChg chg="add mod">
          <ac:chgData name="Jan Kristiansen" userId="a91fd70066e0f7b6" providerId="LiveId" clId="{E5EEBA86-2B3B-4830-B11F-AE23DCFCBA10}" dt="2019-03-19T20:39:23.161" v="8201" actId="1038"/>
          <ac:picMkLst>
            <pc:docMk/>
            <pc:sldMk cId="3363372675" sldId="517"/>
            <ac:picMk id="4" creationId="{9848215D-6F43-402B-963C-9A9EEF03ED1A}"/>
          </ac:picMkLst>
        </pc:picChg>
      </pc:sldChg>
      <pc:sldChg chg="addSp delSp modSp modTransition delAnim modAnim modNotesTx">
        <pc:chgData name="Jan Kristiansen" userId="a91fd70066e0f7b6" providerId="LiveId" clId="{E5EEBA86-2B3B-4830-B11F-AE23DCFCBA10}" dt="2019-03-19T20:43:15.199" v="8300"/>
        <pc:sldMkLst>
          <pc:docMk/>
          <pc:sldMk cId="3547354542" sldId="529"/>
        </pc:sldMkLst>
        <pc:spChg chg="mod">
          <ac:chgData name="Jan Kristiansen" userId="a91fd70066e0f7b6" providerId="LiveId" clId="{E5EEBA86-2B3B-4830-B11F-AE23DCFCBA10}" dt="2019-03-13T12:53:27.692" v="3704" actId="20577"/>
          <ac:spMkLst>
            <pc:docMk/>
            <pc:sldMk cId="3547354542" sldId="529"/>
            <ac:spMk id="9" creationId="{00000000-0000-0000-0000-000000000000}"/>
          </ac:spMkLst>
        </pc:spChg>
        <pc:graphicFrameChg chg="del mod">
          <ac:chgData name="Jan Kristiansen" userId="a91fd70066e0f7b6" providerId="LiveId" clId="{E5EEBA86-2B3B-4830-B11F-AE23DCFCBA10}" dt="2019-03-13T08:33:42.036" v="620" actId="478"/>
          <ac:graphicFrameMkLst>
            <pc:docMk/>
            <pc:sldMk cId="3547354542" sldId="529"/>
            <ac:graphicFrameMk id="4" creationId="{00000000-0000-0000-0000-000000000000}"/>
          </ac:graphicFrameMkLst>
        </pc:graphicFrameChg>
        <pc:graphicFrameChg chg="add modGraphic">
          <ac:chgData name="Jan Kristiansen" userId="a91fd70066e0f7b6" providerId="LiveId" clId="{E5EEBA86-2B3B-4830-B11F-AE23DCFCBA10}" dt="2019-03-13T15:00:06.850" v="4749" actId="6549"/>
          <ac:graphicFrameMkLst>
            <pc:docMk/>
            <pc:sldMk cId="3547354542" sldId="529"/>
            <ac:graphicFrameMk id="5" creationId="{DEB8BC84-A9D0-4771-9082-C0A71702D092}"/>
          </ac:graphicFrameMkLst>
        </pc:graphicFrameChg>
        <pc:picChg chg="add mod">
          <ac:chgData name="Jan Kristiansen" userId="a91fd70066e0f7b6" providerId="LiveId" clId="{E5EEBA86-2B3B-4830-B11F-AE23DCFCBA10}" dt="2019-03-19T20:41:28.032" v="8298" actId="1038"/>
          <ac:picMkLst>
            <pc:docMk/>
            <pc:sldMk cId="3547354542" sldId="529"/>
            <ac:picMk id="4" creationId="{07624AA1-1801-4C3B-801E-7545D888E474}"/>
          </ac:picMkLst>
        </pc:picChg>
        <pc:picChg chg="add del">
          <ac:chgData name="Jan Kristiansen" userId="a91fd70066e0f7b6" providerId="LiveId" clId="{E5EEBA86-2B3B-4830-B11F-AE23DCFCBA10}" dt="2019-03-19T20:01:20.081" v="6590" actId="478"/>
          <ac:picMkLst>
            <pc:docMk/>
            <pc:sldMk cId="3547354542" sldId="529"/>
            <ac:picMk id="6" creationId="{CE2B15B6-6070-44DB-AA0F-364443E36CFD}"/>
          </ac:picMkLst>
        </pc:picChg>
      </pc:sldChg>
      <pc:sldChg chg="addSp delSp modSp modTransition modAnim modNotesTx">
        <pc:chgData name="Jan Kristiansen" userId="a91fd70066e0f7b6" providerId="LiveId" clId="{E5EEBA86-2B3B-4830-B11F-AE23DCFCBA10}" dt="2019-03-19T20:45:08.400" v="8398"/>
        <pc:sldMkLst>
          <pc:docMk/>
          <pc:sldMk cId="3041747769" sldId="530"/>
        </pc:sldMkLst>
        <pc:spChg chg="mod">
          <ac:chgData name="Jan Kristiansen" userId="a91fd70066e0f7b6" providerId="LiveId" clId="{E5EEBA86-2B3B-4830-B11F-AE23DCFCBA10}" dt="2019-03-13T12:53:35.083" v="3716" actId="20577"/>
          <ac:spMkLst>
            <pc:docMk/>
            <pc:sldMk cId="3041747769" sldId="530"/>
            <ac:spMk id="9" creationId="{00000000-0000-0000-0000-000000000000}"/>
          </ac:spMkLst>
        </pc:spChg>
        <pc:graphicFrameChg chg="del mod">
          <ac:chgData name="Jan Kristiansen" userId="a91fd70066e0f7b6" providerId="LiveId" clId="{E5EEBA86-2B3B-4830-B11F-AE23DCFCBA10}" dt="2019-03-13T08:35:08.350" v="698" actId="478"/>
          <ac:graphicFrameMkLst>
            <pc:docMk/>
            <pc:sldMk cId="3041747769" sldId="530"/>
            <ac:graphicFrameMk id="4" creationId="{00000000-0000-0000-0000-000000000000}"/>
          </ac:graphicFrameMkLst>
        </pc:graphicFrameChg>
        <pc:graphicFrameChg chg="add modGraphic">
          <ac:chgData name="Jan Kristiansen" userId="a91fd70066e0f7b6" providerId="LiveId" clId="{E5EEBA86-2B3B-4830-B11F-AE23DCFCBA10}" dt="2019-03-13T14:59:41.023" v="4744" actId="6549"/>
          <ac:graphicFrameMkLst>
            <pc:docMk/>
            <pc:sldMk cId="3041747769" sldId="530"/>
            <ac:graphicFrameMk id="5" creationId="{622C6F3C-7161-43DD-8CE3-57AD726AEEA3}"/>
          </ac:graphicFrameMkLst>
        </pc:graphicFrameChg>
        <pc:picChg chg="add mod">
          <ac:chgData name="Jan Kristiansen" userId="a91fd70066e0f7b6" providerId="LiveId" clId="{E5EEBA86-2B3B-4830-B11F-AE23DCFCBA10}" dt="2019-03-19T20:43:31.329" v="8396" actId="1037"/>
          <ac:picMkLst>
            <pc:docMk/>
            <pc:sldMk cId="3041747769" sldId="530"/>
            <ac:picMk id="4" creationId="{9B572BB3-792F-44ED-A85D-69B99C042A04}"/>
          </ac:picMkLst>
        </pc:picChg>
      </pc:sldChg>
      <pc:sldChg chg="addSp delSp modSp modTransition modAnim modNotesTx">
        <pc:chgData name="Jan Kristiansen" userId="a91fd70066e0f7b6" providerId="LiveId" clId="{E5EEBA86-2B3B-4830-B11F-AE23DCFCBA10}" dt="2019-03-19T20:47:10.729" v="8489"/>
        <pc:sldMkLst>
          <pc:docMk/>
          <pc:sldMk cId="1259658138" sldId="531"/>
        </pc:sldMkLst>
        <pc:spChg chg="mod">
          <ac:chgData name="Jan Kristiansen" userId="a91fd70066e0f7b6" providerId="LiveId" clId="{E5EEBA86-2B3B-4830-B11F-AE23DCFCBA10}" dt="2019-03-13T12:53:44.129" v="3728" actId="20577"/>
          <ac:spMkLst>
            <pc:docMk/>
            <pc:sldMk cId="1259658138" sldId="531"/>
            <ac:spMk id="9" creationId="{00000000-0000-0000-0000-000000000000}"/>
          </ac:spMkLst>
        </pc:spChg>
        <pc:graphicFrameChg chg="del mod">
          <ac:chgData name="Jan Kristiansen" userId="a91fd70066e0f7b6" providerId="LiveId" clId="{E5EEBA86-2B3B-4830-B11F-AE23DCFCBA10}" dt="2019-03-13T08:36:21.475" v="791" actId="478"/>
          <ac:graphicFrameMkLst>
            <pc:docMk/>
            <pc:sldMk cId="1259658138" sldId="531"/>
            <ac:graphicFrameMk id="4" creationId="{00000000-0000-0000-0000-000000000000}"/>
          </ac:graphicFrameMkLst>
        </pc:graphicFrameChg>
        <pc:graphicFrameChg chg="add modGraphic">
          <ac:chgData name="Jan Kristiansen" userId="a91fd70066e0f7b6" providerId="LiveId" clId="{E5EEBA86-2B3B-4830-B11F-AE23DCFCBA10}" dt="2019-03-13T14:59:22.790" v="4739" actId="6549"/>
          <ac:graphicFrameMkLst>
            <pc:docMk/>
            <pc:sldMk cId="1259658138" sldId="531"/>
            <ac:graphicFrameMk id="5" creationId="{73C52075-6C5B-49AB-B0EF-5CED165DCAAE}"/>
          </ac:graphicFrameMkLst>
        </pc:graphicFrameChg>
        <pc:picChg chg="add mod">
          <ac:chgData name="Jan Kristiansen" userId="a91fd70066e0f7b6" providerId="LiveId" clId="{E5EEBA86-2B3B-4830-B11F-AE23DCFCBA10}" dt="2019-03-19T20:45:21.304" v="8487" actId="1037"/>
          <ac:picMkLst>
            <pc:docMk/>
            <pc:sldMk cId="1259658138" sldId="531"/>
            <ac:picMk id="4" creationId="{01525545-7A3D-4A32-83E0-63673D51146D}"/>
          </ac:picMkLst>
        </pc:picChg>
      </pc:sldChg>
      <pc:sldChg chg="addSp delSp modSp modTransition modAnim modNotesTx">
        <pc:chgData name="Jan Kristiansen" userId="a91fd70066e0f7b6" providerId="LiveId" clId="{E5EEBA86-2B3B-4830-B11F-AE23DCFCBA10}" dt="2019-03-19T20:49:06.328" v="8597"/>
        <pc:sldMkLst>
          <pc:docMk/>
          <pc:sldMk cId="2001777148" sldId="532"/>
        </pc:sldMkLst>
        <pc:spChg chg="mod">
          <ac:chgData name="Jan Kristiansen" userId="a91fd70066e0f7b6" providerId="LiveId" clId="{E5EEBA86-2B3B-4830-B11F-AE23DCFCBA10}" dt="2019-03-13T12:54:15.172" v="3747" actId="20577"/>
          <ac:spMkLst>
            <pc:docMk/>
            <pc:sldMk cId="2001777148" sldId="532"/>
            <ac:spMk id="9" creationId="{00000000-0000-0000-0000-000000000000}"/>
          </ac:spMkLst>
        </pc:spChg>
        <pc:graphicFrameChg chg="del mod">
          <ac:chgData name="Jan Kristiansen" userId="a91fd70066e0f7b6" providerId="LiveId" clId="{E5EEBA86-2B3B-4830-B11F-AE23DCFCBA10}" dt="2019-03-13T08:41:10.298" v="910" actId="478"/>
          <ac:graphicFrameMkLst>
            <pc:docMk/>
            <pc:sldMk cId="2001777148" sldId="532"/>
            <ac:graphicFrameMk id="4" creationId="{00000000-0000-0000-0000-000000000000}"/>
          </ac:graphicFrameMkLst>
        </pc:graphicFrameChg>
        <pc:graphicFrameChg chg="add modGraphic">
          <ac:chgData name="Jan Kristiansen" userId="a91fd70066e0f7b6" providerId="LiveId" clId="{E5EEBA86-2B3B-4830-B11F-AE23DCFCBA10}" dt="2019-03-13T14:59:03.196" v="4734" actId="6549"/>
          <ac:graphicFrameMkLst>
            <pc:docMk/>
            <pc:sldMk cId="2001777148" sldId="532"/>
            <ac:graphicFrameMk id="5" creationId="{DA18D21B-BA2A-4FA2-ADEC-CDC14A72951C}"/>
          </ac:graphicFrameMkLst>
        </pc:graphicFrameChg>
        <pc:picChg chg="add mod">
          <ac:chgData name="Jan Kristiansen" userId="a91fd70066e0f7b6" providerId="LiveId" clId="{E5EEBA86-2B3B-4830-B11F-AE23DCFCBA10}" dt="2019-03-19T20:47:25.319" v="8595" actId="1038"/>
          <ac:picMkLst>
            <pc:docMk/>
            <pc:sldMk cId="2001777148" sldId="532"/>
            <ac:picMk id="4" creationId="{3E89E97A-D51E-495E-B3F9-E5BBB8E6E8BC}"/>
          </ac:picMkLst>
        </pc:picChg>
      </pc:sldChg>
      <pc:sldChg chg="addSp modSp modTransition modAnim modNotesTx">
        <pc:chgData name="Jan Kristiansen" userId="a91fd70066e0f7b6" providerId="LiveId" clId="{E5EEBA86-2B3B-4830-B11F-AE23DCFCBA10}" dt="2019-03-19T20:14:11.740" v="6951"/>
        <pc:sldMkLst>
          <pc:docMk/>
          <pc:sldMk cId="122627739" sldId="533"/>
        </pc:sldMkLst>
        <pc:spChg chg="mod">
          <ac:chgData name="Jan Kristiansen" userId="a91fd70066e0f7b6" providerId="LiveId" clId="{E5EEBA86-2B3B-4830-B11F-AE23DCFCBA10}" dt="2019-03-13T08:48:04.984" v="1115" actId="6549"/>
          <ac:spMkLst>
            <pc:docMk/>
            <pc:sldMk cId="122627739" sldId="533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5:04:02.142" v="4823" actId="6549"/>
          <ac:graphicFrameMkLst>
            <pc:docMk/>
            <pc:sldMk cId="122627739" sldId="533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06:05.728" v="6805" actId="1036"/>
          <ac:picMkLst>
            <pc:docMk/>
            <pc:sldMk cId="122627739" sldId="533"/>
            <ac:picMk id="4" creationId="{92A114F9-B219-4D77-AF96-F547FE602FF1}"/>
          </ac:picMkLst>
        </pc:picChg>
      </pc:sldChg>
      <pc:sldChg chg="addSp modSp modTransition modAnim modNotesTx">
        <pc:chgData name="Jan Kristiansen" userId="a91fd70066e0f7b6" providerId="LiveId" clId="{E5EEBA86-2B3B-4830-B11F-AE23DCFCBA10}" dt="2019-03-19T20:21:04.235" v="7160"/>
        <pc:sldMkLst>
          <pc:docMk/>
          <pc:sldMk cId="1128306552" sldId="534"/>
        </pc:sldMkLst>
        <pc:graphicFrameChg chg="modGraphic">
          <ac:chgData name="Jan Kristiansen" userId="a91fd70066e0f7b6" providerId="LiveId" clId="{E5EEBA86-2B3B-4830-B11F-AE23DCFCBA10}" dt="2019-03-13T14:54:12.020" v="4701" actId="20577"/>
          <ac:graphicFrameMkLst>
            <pc:docMk/>
            <pc:sldMk cId="1128306552" sldId="534"/>
            <ac:graphicFrameMk id="4" creationId="{9434C79D-204B-419B-BB72-57888A8867BA}"/>
          </ac:graphicFrameMkLst>
        </pc:graphicFrameChg>
        <pc:graphicFrameChg chg="modGraphic">
          <ac:chgData name="Jan Kristiansen" userId="a91fd70066e0f7b6" providerId="LiveId" clId="{E5EEBA86-2B3B-4830-B11F-AE23DCFCBA10}" dt="2019-03-13T15:03:11.567" v="4808" actId="6549"/>
          <ac:graphicFrameMkLst>
            <pc:docMk/>
            <pc:sldMk cId="1128306552" sldId="534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19:06.569" v="7158" actId="1035"/>
          <ac:picMkLst>
            <pc:docMk/>
            <pc:sldMk cId="1128306552" sldId="534"/>
            <ac:picMk id="6" creationId="{C1248C09-7EBF-47A5-AB41-7E139801F89B}"/>
          </ac:picMkLst>
        </pc:picChg>
      </pc:sldChg>
      <pc:sldChg chg="addSp modSp modTransition modAnim modNotesTx">
        <pc:chgData name="Jan Kristiansen" userId="a91fd70066e0f7b6" providerId="LiveId" clId="{E5EEBA86-2B3B-4830-B11F-AE23DCFCBA10}" dt="2019-03-19T20:23:25.827" v="7267"/>
        <pc:sldMkLst>
          <pc:docMk/>
          <pc:sldMk cId="94471550" sldId="535"/>
        </pc:sldMkLst>
        <pc:spChg chg="mod">
          <ac:chgData name="Jan Kristiansen" userId="a91fd70066e0f7b6" providerId="LiveId" clId="{E5EEBA86-2B3B-4830-B11F-AE23DCFCBA10}" dt="2019-03-13T10:39:17.677" v="2445" actId="20577"/>
          <ac:spMkLst>
            <pc:docMk/>
            <pc:sldMk cId="94471550" sldId="535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4:54:27.972" v="4705" actId="20577"/>
          <ac:graphicFrameMkLst>
            <pc:docMk/>
            <pc:sldMk cId="94471550" sldId="535"/>
            <ac:graphicFrameMk id="4" creationId="{9434C79D-204B-419B-BB72-57888A8867BA}"/>
          </ac:graphicFrameMkLst>
        </pc:graphicFrameChg>
        <pc:graphicFrameChg chg="modGraphic">
          <ac:chgData name="Jan Kristiansen" userId="a91fd70066e0f7b6" providerId="LiveId" clId="{E5EEBA86-2B3B-4830-B11F-AE23DCFCBA10}" dt="2019-03-13T15:02:55.209" v="4803" actId="6549"/>
          <ac:graphicFrameMkLst>
            <pc:docMk/>
            <pc:sldMk cId="94471550" sldId="535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21:23.425" v="7265" actId="1038"/>
          <ac:picMkLst>
            <pc:docMk/>
            <pc:sldMk cId="94471550" sldId="535"/>
            <ac:picMk id="6" creationId="{03F5FA24-8B4B-4B79-B1C9-2BE711A0E1F4}"/>
          </ac:picMkLst>
        </pc:picChg>
      </pc:sldChg>
      <pc:sldChg chg="addSp modSp modTransition modAnim modNotesTx">
        <pc:chgData name="Jan Kristiansen" userId="a91fd70066e0f7b6" providerId="LiveId" clId="{E5EEBA86-2B3B-4830-B11F-AE23DCFCBA10}" dt="2019-03-19T20:25:15.298" v="7355"/>
        <pc:sldMkLst>
          <pc:docMk/>
          <pc:sldMk cId="3051048379" sldId="536"/>
        </pc:sldMkLst>
        <pc:spChg chg="mod">
          <ac:chgData name="Jan Kristiansen" userId="a91fd70066e0f7b6" providerId="LiveId" clId="{E5EEBA86-2B3B-4830-B11F-AE23DCFCBA10}" dt="2019-03-13T10:39:34.209" v="2453" actId="20577"/>
          <ac:spMkLst>
            <pc:docMk/>
            <pc:sldMk cId="3051048379" sldId="536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4:54:39.027" v="4709" actId="20577"/>
          <ac:graphicFrameMkLst>
            <pc:docMk/>
            <pc:sldMk cId="3051048379" sldId="536"/>
            <ac:graphicFrameMk id="4" creationId="{9434C79D-204B-419B-BB72-57888A8867BA}"/>
          </ac:graphicFrameMkLst>
        </pc:graphicFrameChg>
        <pc:graphicFrameChg chg="modGraphic">
          <ac:chgData name="Jan Kristiansen" userId="a91fd70066e0f7b6" providerId="LiveId" clId="{E5EEBA86-2B3B-4830-B11F-AE23DCFCBA10}" dt="2019-03-13T15:02:39.538" v="4798" actId="6549"/>
          <ac:graphicFrameMkLst>
            <pc:docMk/>
            <pc:sldMk cId="3051048379" sldId="536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23:38.337" v="7353" actId="1038"/>
          <ac:picMkLst>
            <pc:docMk/>
            <pc:sldMk cId="3051048379" sldId="536"/>
            <ac:picMk id="6" creationId="{54204DAC-458F-4024-9B40-4A39A351971F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18:47" v="7051"/>
        <pc:sldMkLst>
          <pc:docMk/>
          <pc:sldMk cId="3478803539" sldId="537"/>
        </pc:sldMkLst>
        <pc:spChg chg="mod">
          <ac:chgData name="Jan Kristiansen" userId="a91fd70066e0f7b6" providerId="LiveId" clId="{E5EEBA86-2B3B-4830-B11F-AE23DCFCBA10}" dt="2019-03-13T09:22:13.498" v="1708"/>
          <ac:spMkLst>
            <pc:docMk/>
            <pc:sldMk cId="3478803539" sldId="537"/>
            <ac:spMk id="9" creationId="{00000000-0000-0000-0000-000000000000}"/>
          </ac:spMkLst>
        </pc:spChg>
        <pc:graphicFrameChg chg="add modGraphic">
          <ac:chgData name="Jan Kristiansen" userId="a91fd70066e0f7b6" providerId="LiveId" clId="{E5EEBA86-2B3B-4830-B11F-AE23DCFCBA10}" dt="2019-03-13T14:53:58.958" v="4697" actId="20577"/>
          <ac:graphicFrameMkLst>
            <pc:docMk/>
            <pc:sldMk cId="3478803539" sldId="537"/>
            <ac:graphicFrameMk id="4" creationId="{5DCAC81D-CE5F-4F81-8F89-78AE711F6C93}"/>
          </ac:graphicFrameMkLst>
        </pc:graphicFrameChg>
        <pc:graphicFrameChg chg="modGraphic">
          <ac:chgData name="Jan Kristiansen" userId="a91fd70066e0f7b6" providerId="LiveId" clId="{E5EEBA86-2B3B-4830-B11F-AE23DCFCBA10}" dt="2019-03-13T15:03:26.160" v="4813" actId="6549"/>
          <ac:graphicFrameMkLst>
            <pc:docMk/>
            <pc:sldMk cId="3478803539" sldId="537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16:42.324" v="7049" actId="1035"/>
          <ac:picMkLst>
            <pc:docMk/>
            <pc:sldMk cId="3478803539" sldId="537"/>
            <ac:picMk id="6" creationId="{251456CF-F216-4595-A374-306E486336F2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14:11.740" v="6951"/>
        <pc:sldMkLst>
          <pc:docMk/>
          <pc:sldMk cId="1473073874" sldId="538"/>
        </pc:sldMkLst>
        <pc:spChg chg="mod">
          <ac:chgData name="Jan Kristiansen" userId="a91fd70066e0f7b6" providerId="LiveId" clId="{E5EEBA86-2B3B-4830-B11F-AE23DCFCBA10}" dt="2019-03-13T09:18:28.956" v="1620" actId="20577"/>
          <ac:spMkLst>
            <pc:docMk/>
            <pc:sldMk cId="1473073874" sldId="538"/>
            <ac:spMk id="9" creationId="{00000000-0000-0000-0000-000000000000}"/>
          </ac:spMkLst>
        </pc:spChg>
        <pc:graphicFrameChg chg="add modGraphic">
          <ac:chgData name="Jan Kristiansen" userId="a91fd70066e0f7b6" providerId="LiveId" clId="{E5EEBA86-2B3B-4830-B11F-AE23DCFCBA10}" dt="2019-03-13T14:53:34.612" v="4691" actId="20577"/>
          <ac:graphicFrameMkLst>
            <pc:docMk/>
            <pc:sldMk cId="1473073874" sldId="538"/>
            <ac:graphicFrameMk id="4" creationId="{E7CF7032-0FF9-4152-9E6B-657F2680F5E1}"/>
          </ac:graphicFrameMkLst>
        </pc:graphicFrameChg>
        <pc:graphicFrameChg chg="modGraphic">
          <ac:chgData name="Jan Kristiansen" userId="a91fd70066e0f7b6" providerId="LiveId" clId="{E5EEBA86-2B3B-4830-B11F-AE23DCFCBA10}" dt="2019-03-13T15:03:43.878" v="4818" actId="6549"/>
          <ac:graphicFrameMkLst>
            <pc:docMk/>
            <pc:sldMk cId="1473073874" sldId="538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08:49.764" v="6918" actId="1035"/>
          <ac:picMkLst>
            <pc:docMk/>
            <pc:sldMk cId="1473073874" sldId="538"/>
            <ac:picMk id="6" creationId="{27F05ED0-21E2-4221-80A1-1683C1319C02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29:28.835" v="7573"/>
        <pc:sldMkLst>
          <pc:docMk/>
          <pc:sldMk cId="2497788506" sldId="541"/>
        </pc:sldMkLst>
        <pc:graphicFrameChg chg="modGraphic">
          <ac:chgData name="Jan Kristiansen" userId="a91fd70066e0f7b6" providerId="LiveId" clId="{E5EEBA86-2B3B-4830-B11F-AE23DCFCBA10}" dt="2019-03-13T15:02:04.686" v="4788" actId="6549"/>
          <ac:graphicFrameMkLst>
            <pc:docMk/>
            <pc:sldMk cId="2497788506" sldId="541"/>
            <ac:graphicFrameMk id="5" creationId="{00000000-0000-0000-0000-000000000000}"/>
          </ac:graphicFrameMkLst>
        </pc:graphicFrameChg>
        <pc:graphicFrameChg chg="modGraphic">
          <ac:chgData name="Jan Kristiansen" userId="a91fd70066e0f7b6" providerId="LiveId" clId="{E5EEBA86-2B3B-4830-B11F-AE23DCFCBA10}" dt="2019-03-13T14:55:10.134" v="4719" actId="20577"/>
          <ac:graphicFrameMkLst>
            <pc:docMk/>
            <pc:sldMk cId="2497788506" sldId="541"/>
            <ac:graphicFrameMk id="6" creationId="{EBE7145A-2F92-4D7D-840F-8B6599269020}"/>
          </ac:graphicFrameMkLst>
        </pc:graphicFrameChg>
        <pc:picChg chg="add mod">
          <ac:chgData name="Jan Kristiansen" userId="a91fd70066e0f7b6" providerId="LiveId" clId="{E5EEBA86-2B3B-4830-B11F-AE23DCFCBA10}" dt="2019-03-19T20:28:06.551" v="7571" actId="1038"/>
          <ac:picMkLst>
            <pc:docMk/>
            <pc:sldMk cId="2497788506" sldId="541"/>
            <ac:picMk id="7" creationId="{0103E37F-822A-4454-B98E-EF94B88B2C6F}"/>
          </ac:picMkLst>
        </pc:picChg>
      </pc:sldChg>
      <pc:sldChg chg="addSp modSp add modTransition modAnim">
        <pc:chgData name="Jan Kristiansen" userId="a91fd70066e0f7b6" providerId="LiveId" clId="{E5EEBA86-2B3B-4830-B11F-AE23DCFCBA10}" dt="2019-03-19T20:27:48.284" v="7453"/>
        <pc:sldMkLst>
          <pc:docMk/>
          <pc:sldMk cId="3266988402" sldId="544"/>
        </pc:sldMkLst>
        <pc:graphicFrameChg chg="modGraphic">
          <ac:chgData name="Jan Kristiansen" userId="a91fd70066e0f7b6" providerId="LiveId" clId="{E5EEBA86-2B3B-4830-B11F-AE23DCFCBA10}" dt="2019-03-13T15:02:21.420" v="4793" actId="6549"/>
          <ac:graphicFrameMkLst>
            <pc:docMk/>
            <pc:sldMk cId="3266988402" sldId="544"/>
            <ac:graphicFrameMk id="5" creationId="{00000000-0000-0000-0000-000000000000}"/>
          </ac:graphicFrameMkLst>
        </pc:graphicFrameChg>
        <pc:graphicFrameChg chg="modGraphic">
          <ac:chgData name="Jan Kristiansen" userId="a91fd70066e0f7b6" providerId="LiveId" clId="{E5EEBA86-2B3B-4830-B11F-AE23DCFCBA10}" dt="2019-03-13T14:54:53.916" v="4715" actId="20577"/>
          <ac:graphicFrameMkLst>
            <pc:docMk/>
            <pc:sldMk cId="3266988402" sldId="544"/>
            <ac:graphicFrameMk id="8" creationId="{BFA08675-D3D5-4F16-8806-5FD9F17B6241}"/>
          </ac:graphicFrameMkLst>
        </pc:graphicFrameChg>
        <pc:picChg chg="add mod">
          <ac:chgData name="Jan Kristiansen" userId="a91fd70066e0f7b6" providerId="LiveId" clId="{E5EEBA86-2B3B-4830-B11F-AE23DCFCBA10}" dt="2019-03-19T20:25:27.534" v="7451" actId="1038"/>
          <ac:picMkLst>
            <pc:docMk/>
            <pc:sldMk cId="3266988402" sldId="544"/>
            <ac:picMk id="6" creationId="{8DF30DCA-5C5A-4391-A2BA-CF85CFB00B71}"/>
          </ac:picMkLst>
        </pc:picChg>
      </pc:sldChg>
      <pc:sldChg chg="addSp delSp modSp add modTransition modAnim">
        <pc:chgData name="Jan Kristiansen" userId="a91fd70066e0f7b6" providerId="LiveId" clId="{E5EEBA86-2B3B-4830-B11F-AE23DCFCBA10}" dt="2019-03-19T20:30:51.278" v="7674"/>
        <pc:sldMkLst>
          <pc:docMk/>
          <pc:sldMk cId="2251230181" sldId="546"/>
        </pc:sldMkLst>
        <pc:spChg chg="mod">
          <ac:chgData name="Jan Kristiansen" userId="a91fd70066e0f7b6" providerId="LiveId" clId="{E5EEBA86-2B3B-4830-B11F-AE23DCFCBA10}" dt="2019-03-13T11:56:52.580" v="2947" actId="6549"/>
          <ac:spMkLst>
            <pc:docMk/>
            <pc:sldMk cId="2251230181" sldId="546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5:01:47.610" v="4783" actId="6549"/>
          <ac:graphicFrameMkLst>
            <pc:docMk/>
            <pc:sldMk cId="2251230181" sldId="546"/>
            <ac:graphicFrameMk id="5" creationId="{00000000-0000-0000-0000-000000000000}"/>
          </ac:graphicFrameMkLst>
        </pc:graphicFrameChg>
        <pc:graphicFrameChg chg="del">
          <ac:chgData name="Jan Kristiansen" userId="a91fd70066e0f7b6" providerId="LiveId" clId="{E5EEBA86-2B3B-4830-B11F-AE23DCFCBA10}" dt="2019-03-13T11:55:46.292" v="2891" actId="478"/>
          <ac:graphicFrameMkLst>
            <pc:docMk/>
            <pc:sldMk cId="2251230181" sldId="546"/>
            <ac:graphicFrameMk id="8" creationId="{BFA08675-D3D5-4F16-8806-5FD9F17B6241}"/>
          </ac:graphicFrameMkLst>
        </pc:graphicFrameChg>
        <pc:picChg chg="add mod">
          <ac:chgData name="Jan Kristiansen" userId="a91fd70066e0f7b6" providerId="LiveId" clId="{E5EEBA86-2B3B-4830-B11F-AE23DCFCBA10}" dt="2019-03-19T20:29:45.253" v="7672" actId="1038"/>
          <ac:picMkLst>
            <pc:docMk/>
            <pc:sldMk cId="2251230181" sldId="546"/>
            <ac:picMk id="4" creationId="{7863B424-A62C-4C96-A0AB-C5510AB98A3D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32:26.327" v="7776"/>
        <pc:sldMkLst>
          <pc:docMk/>
          <pc:sldMk cId="302760005" sldId="547"/>
        </pc:sldMkLst>
        <pc:spChg chg="mod">
          <ac:chgData name="Jan Kristiansen" userId="a91fd70066e0f7b6" providerId="LiveId" clId="{E5EEBA86-2B3B-4830-B11F-AE23DCFCBA10}" dt="2019-03-13T12:04:56.376" v="3121" actId="20577"/>
          <ac:spMkLst>
            <pc:docMk/>
            <pc:sldMk cId="302760005" sldId="547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5:01:30.314" v="4778" actId="6549"/>
          <ac:graphicFrameMkLst>
            <pc:docMk/>
            <pc:sldMk cId="302760005" sldId="547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31:05.077" v="7774" actId="1038"/>
          <ac:picMkLst>
            <pc:docMk/>
            <pc:sldMk cId="302760005" sldId="547"/>
            <ac:picMk id="4" creationId="{1D489503-98F2-44AC-A245-FFBB52C88E96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34:25.108" v="7877"/>
        <pc:sldMkLst>
          <pc:docMk/>
          <pc:sldMk cId="52658997" sldId="548"/>
        </pc:sldMkLst>
        <pc:spChg chg="mod">
          <ac:chgData name="Jan Kristiansen" userId="a91fd70066e0f7b6" providerId="LiveId" clId="{E5EEBA86-2B3B-4830-B11F-AE23DCFCBA10}" dt="2019-03-13T12:06:34.658" v="3210" actId="20577"/>
          <ac:spMkLst>
            <pc:docMk/>
            <pc:sldMk cId="52658997" sldId="548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5:01:12.909" v="4773" actId="6549"/>
          <ac:graphicFrameMkLst>
            <pc:docMk/>
            <pc:sldMk cId="52658997" sldId="548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33:02.324" v="7875" actId="1038"/>
          <ac:picMkLst>
            <pc:docMk/>
            <pc:sldMk cId="52658997" sldId="548"/>
            <ac:picMk id="4" creationId="{206682D8-E717-4F84-87C7-8738F17C23A2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36:08.628" v="8000"/>
        <pc:sldMkLst>
          <pc:docMk/>
          <pc:sldMk cId="596312357" sldId="549"/>
        </pc:sldMkLst>
        <pc:spChg chg="mod">
          <ac:chgData name="Jan Kristiansen" userId="a91fd70066e0f7b6" providerId="LiveId" clId="{E5EEBA86-2B3B-4830-B11F-AE23DCFCBA10}" dt="2019-03-13T12:21:41.445" v="3413" actId="20577"/>
          <ac:spMkLst>
            <pc:docMk/>
            <pc:sldMk cId="596312357" sldId="549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5:00:54.706" v="4766" actId="6549"/>
          <ac:graphicFrameMkLst>
            <pc:docMk/>
            <pc:sldMk cId="596312357" sldId="549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34:40.501" v="7998" actId="1038"/>
          <ac:picMkLst>
            <pc:docMk/>
            <pc:sldMk cId="596312357" sldId="549"/>
            <ac:picMk id="4" creationId="{A4834230-6D69-44FC-A8F2-E10EE63A31DA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39:08.817" v="8102"/>
        <pc:sldMkLst>
          <pc:docMk/>
          <pc:sldMk cId="3021858959" sldId="550"/>
        </pc:sldMkLst>
        <pc:spChg chg="mod">
          <ac:chgData name="Jan Kristiansen" userId="a91fd70066e0f7b6" providerId="LiveId" clId="{E5EEBA86-2B3B-4830-B11F-AE23DCFCBA10}" dt="2019-03-13T12:26:09.975" v="3433" actId="6549"/>
          <ac:spMkLst>
            <pc:docMk/>
            <pc:sldMk cId="3021858959" sldId="550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5:00:39.910" v="4761" actId="6549"/>
          <ac:graphicFrameMkLst>
            <pc:docMk/>
            <pc:sldMk cId="3021858959" sldId="550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36:22.356" v="8100" actId="1038"/>
          <ac:picMkLst>
            <pc:docMk/>
            <pc:sldMk cId="3021858959" sldId="550"/>
            <ac:picMk id="4" creationId="{68F2E6C7-FD3A-4E05-8AB7-3C80D81AD7E1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51:22.761" v="8688"/>
        <pc:sldMkLst>
          <pc:docMk/>
          <pc:sldMk cId="640166958" sldId="551"/>
        </pc:sldMkLst>
        <pc:spChg chg="mod">
          <ac:chgData name="Jan Kristiansen" userId="a91fd70066e0f7b6" providerId="LiveId" clId="{E5EEBA86-2B3B-4830-B11F-AE23DCFCBA10}" dt="2019-03-13T13:45:06.406" v="4047" actId="20577"/>
          <ac:spMkLst>
            <pc:docMk/>
            <pc:sldMk cId="640166958" sldId="551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4:58:46.145" v="4729" actId="6549"/>
          <ac:graphicFrameMkLst>
            <pc:docMk/>
            <pc:sldMk cId="640166958" sldId="551"/>
            <ac:graphicFrameMk id="5" creationId="{62931A54-F091-4487-B373-873E9BD8D30F}"/>
          </ac:graphicFrameMkLst>
        </pc:graphicFrameChg>
        <pc:picChg chg="add mod">
          <ac:chgData name="Jan Kristiansen" userId="a91fd70066e0f7b6" providerId="LiveId" clId="{E5EEBA86-2B3B-4830-B11F-AE23DCFCBA10}" dt="2019-03-19T20:49:19.097" v="8686" actId="1038"/>
          <ac:picMkLst>
            <pc:docMk/>
            <pc:sldMk cId="640166958" sldId="551"/>
            <ac:picMk id="4" creationId="{10E4D73C-0B66-419A-8528-B421B6A76C54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54:15.470" v="8776"/>
        <pc:sldMkLst>
          <pc:docMk/>
          <pc:sldMk cId="2767651208" sldId="552"/>
        </pc:sldMkLst>
        <pc:spChg chg="mod">
          <ac:chgData name="Jan Kristiansen" userId="a91fd70066e0f7b6" providerId="LiveId" clId="{E5EEBA86-2B3B-4830-B11F-AE23DCFCBA10}" dt="2019-03-13T13:45:15.765" v="4049" actId="20577"/>
          <ac:spMkLst>
            <pc:docMk/>
            <pc:sldMk cId="2767651208" sldId="552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4:46:50.537" v="4583" actId="20577"/>
          <ac:graphicFrameMkLst>
            <pc:docMk/>
            <pc:sldMk cId="2767651208" sldId="552"/>
            <ac:graphicFrameMk id="5" creationId="{DEB8BC84-A9D0-4771-9082-C0A71702D092}"/>
          </ac:graphicFrameMkLst>
        </pc:graphicFrameChg>
        <pc:picChg chg="add mod">
          <ac:chgData name="Jan Kristiansen" userId="a91fd70066e0f7b6" providerId="LiveId" clId="{E5EEBA86-2B3B-4830-B11F-AE23DCFCBA10}" dt="2019-03-19T20:51:35.032" v="8774" actId="1038"/>
          <ac:picMkLst>
            <pc:docMk/>
            <pc:sldMk cId="2767651208" sldId="552"/>
            <ac:picMk id="4" creationId="{B4495205-437E-4897-B7D1-9F072EF95794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56:24.020" v="8868"/>
        <pc:sldMkLst>
          <pc:docMk/>
          <pc:sldMk cId="1817046973" sldId="553"/>
        </pc:sldMkLst>
        <pc:spChg chg="mod">
          <ac:chgData name="Jan Kristiansen" userId="a91fd70066e0f7b6" providerId="LiveId" clId="{E5EEBA86-2B3B-4830-B11F-AE23DCFCBA10}" dt="2019-03-13T13:44:53.579" v="4045" actId="15"/>
          <ac:spMkLst>
            <pc:docMk/>
            <pc:sldMk cId="1817046973" sldId="553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4:47:27.726" v="4591" actId="20577"/>
          <ac:graphicFrameMkLst>
            <pc:docMk/>
            <pc:sldMk cId="1817046973" sldId="553"/>
            <ac:graphicFrameMk id="5" creationId="{622C6F3C-7161-43DD-8CE3-57AD726AEEA3}"/>
          </ac:graphicFrameMkLst>
        </pc:graphicFrameChg>
        <pc:picChg chg="add mod">
          <ac:chgData name="Jan Kristiansen" userId="a91fd70066e0f7b6" providerId="LiveId" clId="{E5EEBA86-2B3B-4830-B11F-AE23DCFCBA10}" dt="2019-03-19T20:54:27.033" v="8866" actId="1038"/>
          <ac:picMkLst>
            <pc:docMk/>
            <pc:sldMk cId="1817046973" sldId="553"/>
            <ac:picMk id="4" creationId="{72742276-1F6A-4DC4-A2C0-8E16C69BF309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0:58:36.422" v="8953"/>
        <pc:sldMkLst>
          <pc:docMk/>
          <pc:sldMk cId="28430232" sldId="554"/>
        </pc:sldMkLst>
        <pc:spChg chg="mod">
          <ac:chgData name="Jan Kristiansen" userId="a91fd70066e0f7b6" providerId="LiveId" clId="{E5EEBA86-2B3B-4830-B11F-AE23DCFCBA10}" dt="2019-03-13T13:46:55.426" v="4069" actId="20577"/>
          <ac:spMkLst>
            <pc:docMk/>
            <pc:sldMk cId="28430232" sldId="554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4:47:40.397" v="4595" actId="20577"/>
          <ac:graphicFrameMkLst>
            <pc:docMk/>
            <pc:sldMk cId="28430232" sldId="554"/>
            <ac:graphicFrameMk id="5" creationId="{73C52075-6C5B-49AB-B0EF-5CED165DCAAE}"/>
          </ac:graphicFrameMkLst>
        </pc:graphicFrameChg>
        <pc:picChg chg="add mod">
          <ac:chgData name="Jan Kristiansen" userId="a91fd70066e0f7b6" providerId="LiveId" clId="{E5EEBA86-2B3B-4830-B11F-AE23DCFCBA10}" dt="2019-03-19T20:56:35.341" v="8951" actId="1038"/>
          <ac:picMkLst>
            <pc:docMk/>
            <pc:sldMk cId="28430232" sldId="554"/>
            <ac:picMk id="4" creationId="{0455C70F-E91E-4845-ADEB-1C83B1533F8A}"/>
          </ac:picMkLst>
        </pc:picChg>
      </pc:sldChg>
      <pc:sldChg chg="addSp delSp modSp add modTransition modAnim modNotesTx">
        <pc:chgData name="Jan Kristiansen" userId="a91fd70066e0f7b6" providerId="LiveId" clId="{E5EEBA86-2B3B-4830-B11F-AE23DCFCBA10}" dt="2019-03-19T21:00:27.901" v="9036"/>
        <pc:sldMkLst>
          <pc:docMk/>
          <pc:sldMk cId="66379215" sldId="555"/>
        </pc:sldMkLst>
        <pc:spChg chg="add del">
          <ac:chgData name="Jan Kristiansen" userId="a91fd70066e0f7b6" providerId="LiveId" clId="{E5EEBA86-2B3B-4830-B11F-AE23DCFCBA10}" dt="2019-03-13T14:02:57.017" v="4185"/>
          <ac:spMkLst>
            <pc:docMk/>
            <pc:sldMk cId="66379215" sldId="555"/>
            <ac:spMk id="2" creationId="{2EFA87B6-4640-4CED-9E8E-77B38A2FD75B}"/>
          </ac:spMkLst>
        </pc:spChg>
        <pc:spChg chg="mod">
          <ac:chgData name="Jan Kristiansen" userId="a91fd70066e0f7b6" providerId="LiveId" clId="{E5EEBA86-2B3B-4830-B11F-AE23DCFCBA10}" dt="2019-03-13T14:01:58.672" v="4148" actId="6549"/>
          <ac:spMkLst>
            <pc:docMk/>
            <pc:sldMk cId="66379215" sldId="555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4:47:55.115" v="4599" actId="20577"/>
          <ac:graphicFrameMkLst>
            <pc:docMk/>
            <pc:sldMk cId="66379215" sldId="555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0:58:47.976" v="9034" actId="1038"/>
          <ac:picMkLst>
            <pc:docMk/>
            <pc:sldMk cId="66379215" sldId="555"/>
            <ac:picMk id="4" creationId="{EA9559EE-1A06-4B30-B521-4F05CA3F4063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02:49.915" v="9117"/>
        <pc:sldMkLst>
          <pc:docMk/>
          <pc:sldMk cId="3984324185" sldId="556"/>
        </pc:sldMkLst>
        <pc:spChg chg="mod">
          <ac:chgData name="Jan Kristiansen" userId="a91fd70066e0f7b6" providerId="LiveId" clId="{E5EEBA86-2B3B-4830-B11F-AE23DCFCBA10}" dt="2019-03-13T14:07:03.377" v="4292" actId="20577"/>
          <ac:spMkLst>
            <pc:docMk/>
            <pc:sldMk cId="3984324185" sldId="556"/>
            <ac:spMk id="9" creationId="{00000000-0000-0000-0000-000000000000}"/>
          </ac:spMkLst>
        </pc:spChg>
        <pc:graphicFrameChg chg="modGraphic">
          <ac:chgData name="Jan Kristiansen" userId="a91fd70066e0f7b6" providerId="LiveId" clId="{E5EEBA86-2B3B-4830-B11F-AE23DCFCBA10}" dt="2019-03-13T14:48:27.014" v="4605" actId="20577"/>
          <ac:graphicFrameMkLst>
            <pc:docMk/>
            <pc:sldMk cId="3984324185" sldId="556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1:00:38.979" v="9115" actId="1038"/>
          <ac:picMkLst>
            <pc:docMk/>
            <pc:sldMk cId="3984324185" sldId="556"/>
            <ac:picMk id="4" creationId="{90686D2B-084B-4DDE-8E68-D68BDC0D4853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05:05.306" v="9222"/>
        <pc:sldMkLst>
          <pc:docMk/>
          <pc:sldMk cId="3615880769" sldId="557"/>
        </pc:sldMkLst>
        <pc:spChg chg="mod">
          <ac:chgData name="Jan Kristiansen" userId="a91fd70066e0f7b6" providerId="LiveId" clId="{E5EEBA86-2B3B-4830-B11F-AE23DCFCBA10}" dt="2019-03-13T14:22:34.350" v="4500" actId="20577"/>
          <ac:spMkLst>
            <pc:docMk/>
            <pc:sldMk cId="3615880769" sldId="557"/>
            <ac:spMk id="9" creationId="{00000000-0000-0000-0000-000000000000}"/>
          </ac:spMkLst>
        </pc:spChg>
        <pc:graphicFrameChg chg="mod modGraphic">
          <ac:chgData name="Jan Kristiansen" userId="a91fd70066e0f7b6" providerId="LiveId" clId="{E5EEBA86-2B3B-4830-B11F-AE23DCFCBA10}" dt="2019-03-13T15:51:13.932" v="5469" actId="122"/>
          <ac:graphicFrameMkLst>
            <pc:docMk/>
            <pc:sldMk cId="3615880769" sldId="557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1:03:05.507" v="9220" actId="1038"/>
          <ac:picMkLst>
            <pc:docMk/>
            <pc:sldMk cId="3615880769" sldId="557"/>
            <ac:picMk id="4" creationId="{4278E1E3-A03D-4B1B-B4EC-FEE5C2F6EBD5}"/>
          </ac:picMkLst>
        </pc:picChg>
      </pc:sldChg>
      <pc:sldChg chg="addSp delSp modSp add modTransition modAnim modNotesTx">
        <pc:chgData name="Jan Kristiansen" userId="a91fd70066e0f7b6" providerId="LiveId" clId="{E5EEBA86-2B3B-4830-B11F-AE23DCFCBA10}" dt="2019-03-19T21:07:07.800" v="9302"/>
        <pc:sldMkLst>
          <pc:docMk/>
          <pc:sldMk cId="3065778974" sldId="558"/>
        </pc:sldMkLst>
        <pc:spChg chg="mod">
          <ac:chgData name="Jan Kristiansen" userId="a91fd70066e0f7b6" providerId="LiveId" clId="{E5EEBA86-2B3B-4830-B11F-AE23DCFCBA10}" dt="2019-03-13T14:21:31.792" v="4496" actId="20577"/>
          <ac:spMkLst>
            <pc:docMk/>
            <pc:sldMk cId="3065778974" sldId="558"/>
            <ac:spMk id="9" creationId="{00000000-0000-0000-0000-000000000000}"/>
          </ac:spMkLst>
        </pc:spChg>
        <pc:graphicFrameChg chg="add modGraphic">
          <ac:chgData name="Jan Kristiansen" userId="a91fd70066e0f7b6" providerId="LiveId" clId="{E5EEBA86-2B3B-4830-B11F-AE23DCFCBA10}" dt="2019-03-13T15:51:45.476" v="5471" actId="122"/>
          <ac:graphicFrameMkLst>
            <pc:docMk/>
            <pc:sldMk cId="3065778974" sldId="558"/>
            <ac:graphicFrameMk id="4" creationId="{203152AF-BA15-4ADF-ACB6-46A6168E5261}"/>
          </ac:graphicFrameMkLst>
        </pc:graphicFrameChg>
        <pc:graphicFrameChg chg="del modGraphic">
          <ac:chgData name="Jan Kristiansen" userId="a91fd70066e0f7b6" providerId="LiveId" clId="{E5EEBA86-2B3B-4830-B11F-AE23DCFCBA10}" dt="2019-03-13T14:31:58.757" v="4541" actId="478"/>
          <ac:graphicFrameMkLst>
            <pc:docMk/>
            <pc:sldMk cId="3065778974" sldId="558"/>
            <ac:graphicFrameMk id="5" creationId="{00000000-0000-0000-0000-000000000000}"/>
          </ac:graphicFrameMkLst>
        </pc:graphicFrameChg>
        <pc:picChg chg="add mod">
          <ac:chgData name="Jan Kristiansen" userId="a91fd70066e0f7b6" providerId="LiveId" clId="{E5EEBA86-2B3B-4830-B11F-AE23DCFCBA10}" dt="2019-03-19T21:05:15.719" v="9300" actId="1038"/>
          <ac:picMkLst>
            <pc:docMk/>
            <pc:sldMk cId="3065778974" sldId="558"/>
            <ac:picMk id="5" creationId="{18F64CFA-A1FC-470A-BE93-1D4530BC89F6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11:01.334" v="9396"/>
        <pc:sldMkLst>
          <pc:docMk/>
          <pc:sldMk cId="2529344340" sldId="559"/>
        </pc:sldMkLst>
        <pc:spChg chg="mod">
          <ac:chgData name="Jan Kristiansen" userId="a91fd70066e0f7b6" providerId="LiveId" clId="{E5EEBA86-2B3B-4830-B11F-AE23DCFCBA10}" dt="2019-03-13T15:08:11.490" v="4851" actId="20577"/>
          <ac:spMkLst>
            <pc:docMk/>
            <pc:sldMk cId="2529344340" sldId="559"/>
            <ac:spMk id="9" creationId="{00000000-0000-0000-0000-000000000000}"/>
          </ac:spMkLst>
        </pc:spChg>
        <pc:graphicFrameChg chg="mod modGraphic">
          <ac:chgData name="Jan Kristiansen" userId="a91fd70066e0f7b6" providerId="LiveId" clId="{E5EEBA86-2B3B-4830-B11F-AE23DCFCBA10}" dt="2019-03-13T15:52:04.194" v="5473" actId="122"/>
          <ac:graphicFrameMkLst>
            <pc:docMk/>
            <pc:sldMk cId="2529344340" sldId="559"/>
            <ac:graphicFrameMk id="4" creationId="{203152AF-BA15-4ADF-ACB6-46A6168E5261}"/>
          </ac:graphicFrameMkLst>
        </pc:graphicFrameChg>
        <pc:picChg chg="add mod">
          <ac:chgData name="Jan Kristiansen" userId="a91fd70066e0f7b6" providerId="LiveId" clId="{E5EEBA86-2B3B-4830-B11F-AE23DCFCBA10}" dt="2019-03-19T21:07:22.182" v="9394" actId="1038"/>
          <ac:picMkLst>
            <pc:docMk/>
            <pc:sldMk cId="2529344340" sldId="559"/>
            <ac:picMk id="5" creationId="{DBAFDC3F-32DF-468D-8F6B-8CB5DDF6AFE8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14:13.389" v="9482"/>
        <pc:sldMkLst>
          <pc:docMk/>
          <pc:sldMk cId="229576068" sldId="560"/>
        </pc:sldMkLst>
        <pc:spChg chg="mod">
          <ac:chgData name="Jan Kristiansen" userId="a91fd70066e0f7b6" providerId="LiveId" clId="{E5EEBA86-2B3B-4830-B11F-AE23DCFCBA10}" dt="2019-03-13T15:23:39.392" v="5045" actId="20577"/>
          <ac:spMkLst>
            <pc:docMk/>
            <pc:sldMk cId="229576068" sldId="560"/>
            <ac:spMk id="9" creationId="{00000000-0000-0000-0000-000000000000}"/>
          </ac:spMkLst>
        </pc:spChg>
        <pc:graphicFrameChg chg="mod modGraphic">
          <ac:chgData name="Jan Kristiansen" userId="a91fd70066e0f7b6" providerId="LiveId" clId="{E5EEBA86-2B3B-4830-B11F-AE23DCFCBA10}" dt="2019-03-13T15:52:19.693" v="5475" actId="122"/>
          <ac:graphicFrameMkLst>
            <pc:docMk/>
            <pc:sldMk cId="229576068" sldId="560"/>
            <ac:graphicFrameMk id="4" creationId="{203152AF-BA15-4ADF-ACB6-46A6168E5261}"/>
          </ac:graphicFrameMkLst>
        </pc:graphicFrameChg>
        <pc:picChg chg="add mod">
          <ac:chgData name="Jan Kristiansen" userId="a91fd70066e0f7b6" providerId="LiveId" clId="{E5EEBA86-2B3B-4830-B11F-AE23DCFCBA10}" dt="2019-03-19T21:11:13.958" v="9480" actId="1038"/>
          <ac:picMkLst>
            <pc:docMk/>
            <pc:sldMk cId="229576068" sldId="560"/>
            <ac:picMk id="5" creationId="{C8C88AC2-C094-45DE-BEA8-EBA6F66558CE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16:57.847" v="9562"/>
        <pc:sldMkLst>
          <pc:docMk/>
          <pc:sldMk cId="2087895895" sldId="561"/>
        </pc:sldMkLst>
        <pc:spChg chg="mod">
          <ac:chgData name="Jan Kristiansen" userId="a91fd70066e0f7b6" providerId="LiveId" clId="{E5EEBA86-2B3B-4830-B11F-AE23DCFCBA10}" dt="2019-03-13T15:24:16.296" v="5050" actId="15"/>
          <ac:spMkLst>
            <pc:docMk/>
            <pc:sldMk cId="2087895895" sldId="561"/>
            <ac:spMk id="9" creationId="{00000000-0000-0000-0000-000000000000}"/>
          </ac:spMkLst>
        </pc:spChg>
        <pc:graphicFrameChg chg="mod modGraphic">
          <ac:chgData name="Jan Kristiansen" userId="a91fd70066e0f7b6" providerId="LiveId" clId="{E5EEBA86-2B3B-4830-B11F-AE23DCFCBA10}" dt="2019-03-13T15:52:34.614" v="5477" actId="122"/>
          <ac:graphicFrameMkLst>
            <pc:docMk/>
            <pc:sldMk cId="2087895895" sldId="561"/>
            <ac:graphicFrameMk id="4" creationId="{203152AF-BA15-4ADF-ACB6-46A6168E5261}"/>
          </ac:graphicFrameMkLst>
        </pc:graphicFrameChg>
        <pc:picChg chg="add mod">
          <ac:chgData name="Jan Kristiansen" userId="a91fd70066e0f7b6" providerId="LiveId" clId="{E5EEBA86-2B3B-4830-B11F-AE23DCFCBA10}" dt="2019-03-19T21:14:34.530" v="9560" actId="1038"/>
          <ac:picMkLst>
            <pc:docMk/>
            <pc:sldMk cId="2087895895" sldId="561"/>
            <ac:picMk id="5" creationId="{DC1B0D91-8B1A-4150-B827-35E2EFAF3FA0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19:00.543" v="9663"/>
        <pc:sldMkLst>
          <pc:docMk/>
          <pc:sldMk cId="2046283564" sldId="562"/>
        </pc:sldMkLst>
        <pc:spChg chg="mod">
          <ac:chgData name="Jan Kristiansen" userId="a91fd70066e0f7b6" providerId="LiveId" clId="{E5EEBA86-2B3B-4830-B11F-AE23DCFCBA10}" dt="2019-03-13T15:40:01.533" v="5417" actId="20577"/>
          <ac:spMkLst>
            <pc:docMk/>
            <pc:sldMk cId="2046283564" sldId="562"/>
            <ac:spMk id="9" creationId="{00000000-0000-0000-0000-000000000000}"/>
          </ac:spMkLst>
        </pc:spChg>
        <pc:graphicFrameChg chg="mod modGraphic">
          <ac:chgData name="Jan Kristiansen" userId="a91fd70066e0f7b6" providerId="LiveId" clId="{E5EEBA86-2B3B-4830-B11F-AE23DCFCBA10}" dt="2019-03-13T15:52:47.316" v="5479" actId="122"/>
          <ac:graphicFrameMkLst>
            <pc:docMk/>
            <pc:sldMk cId="2046283564" sldId="562"/>
            <ac:graphicFrameMk id="4" creationId="{203152AF-BA15-4ADF-ACB6-46A6168E5261}"/>
          </ac:graphicFrameMkLst>
        </pc:graphicFrameChg>
        <pc:picChg chg="add mod">
          <ac:chgData name="Jan Kristiansen" userId="a91fd70066e0f7b6" providerId="LiveId" clId="{E5EEBA86-2B3B-4830-B11F-AE23DCFCBA10}" dt="2019-03-19T21:17:13.746" v="9661" actId="1038"/>
          <ac:picMkLst>
            <pc:docMk/>
            <pc:sldMk cId="2046283564" sldId="562"/>
            <ac:picMk id="5" creationId="{DD43B43D-0D18-419F-922A-F5149884D1AF}"/>
          </ac:picMkLst>
        </pc:picChg>
      </pc:sldChg>
      <pc:sldChg chg="addSp modSp add modTransition modAnim">
        <pc:chgData name="Jan Kristiansen" userId="a91fd70066e0f7b6" providerId="LiveId" clId="{E5EEBA86-2B3B-4830-B11F-AE23DCFCBA10}" dt="2019-03-19T21:22:20.419" v="9769"/>
        <pc:sldMkLst>
          <pc:docMk/>
          <pc:sldMk cId="117736484" sldId="563"/>
        </pc:sldMkLst>
        <pc:spChg chg="mod">
          <ac:chgData name="Jan Kristiansen" userId="a91fd70066e0f7b6" providerId="LiveId" clId="{E5EEBA86-2B3B-4830-B11F-AE23DCFCBA10}" dt="2019-03-13T15:49:50.373" v="5463" actId="15"/>
          <ac:spMkLst>
            <pc:docMk/>
            <pc:sldMk cId="117736484" sldId="563"/>
            <ac:spMk id="9" creationId="{00000000-0000-0000-0000-000000000000}"/>
          </ac:spMkLst>
        </pc:spChg>
        <pc:graphicFrameChg chg="mod modGraphic">
          <ac:chgData name="Jan Kristiansen" userId="a91fd70066e0f7b6" providerId="LiveId" clId="{E5EEBA86-2B3B-4830-B11F-AE23DCFCBA10}" dt="2019-03-13T15:53:01.159" v="5481" actId="122"/>
          <ac:graphicFrameMkLst>
            <pc:docMk/>
            <pc:sldMk cId="117736484" sldId="563"/>
            <ac:graphicFrameMk id="4" creationId="{203152AF-BA15-4ADF-ACB6-46A6168E5261}"/>
          </ac:graphicFrameMkLst>
        </pc:graphicFrameChg>
        <pc:picChg chg="add mod">
          <ac:chgData name="Jan Kristiansen" userId="a91fd70066e0f7b6" providerId="LiveId" clId="{E5EEBA86-2B3B-4830-B11F-AE23DCFCBA10}" dt="2019-03-19T21:19:17.848" v="9767" actId="1038"/>
          <ac:picMkLst>
            <pc:docMk/>
            <pc:sldMk cId="117736484" sldId="563"/>
            <ac:picMk id="5" creationId="{B50EFB9C-38C5-4246-9D5B-756CE205FD56}"/>
          </ac:picMkLst>
        </pc:picChg>
      </pc:sldChg>
      <pc:sldChg chg="addSp modSp add del modTransition modAnim">
        <pc:chgData name="Jan Kristiansen" userId="a91fd70066e0f7b6" providerId="LiveId" clId="{E5EEBA86-2B3B-4830-B11F-AE23DCFCBA10}" dt="2019-03-19T21:24:32.994" v="9848" actId="2696"/>
        <pc:sldMkLst>
          <pc:docMk/>
          <pc:sldMk cId="2168956017" sldId="564"/>
        </pc:sldMkLst>
        <pc:picChg chg="add mod">
          <ac:chgData name="Jan Kristiansen" userId="a91fd70066e0f7b6" providerId="LiveId" clId="{E5EEBA86-2B3B-4830-B11F-AE23DCFCBA10}" dt="2019-03-19T21:22:31.350" v="9847" actId="1038"/>
          <ac:picMkLst>
            <pc:docMk/>
            <pc:sldMk cId="2168956017" sldId="564"/>
            <ac:picMk id="5" creationId="{0474FD15-FB4F-4B3C-8EF5-41F838BE9FFA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27:31.849" v="9952"/>
        <pc:sldMkLst>
          <pc:docMk/>
          <pc:sldMk cId="1997811384" sldId="565"/>
        </pc:sldMkLst>
        <pc:spChg chg="mod">
          <ac:chgData name="Jan Kristiansen" userId="a91fd70066e0f7b6" providerId="LiveId" clId="{E5EEBA86-2B3B-4830-B11F-AE23DCFCBA10}" dt="2019-03-13T15:58:22.817" v="5575" actId="20577"/>
          <ac:spMkLst>
            <pc:docMk/>
            <pc:sldMk cId="1997811384" sldId="565"/>
            <ac:spMk id="9" creationId="{00000000-0000-0000-0000-000000000000}"/>
          </ac:spMkLst>
        </pc:spChg>
        <pc:picChg chg="add mod">
          <ac:chgData name="Jan Kristiansen" userId="a91fd70066e0f7b6" providerId="LiveId" clId="{E5EEBA86-2B3B-4830-B11F-AE23DCFCBA10}" dt="2019-03-19T21:25:33.971" v="9950" actId="1038"/>
          <ac:picMkLst>
            <pc:docMk/>
            <pc:sldMk cId="1997811384" sldId="565"/>
            <ac:picMk id="4" creationId="{5F58A542-72CD-4F63-927A-AAC4C5453AF2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30:00.411" v="10044"/>
        <pc:sldMkLst>
          <pc:docMk/>
          <pc:sldMk cId="1595781590" sldId="566"/>
        </pc:sldMkLst>
        <pc:spChg chg="mod">
          <ac:chgData name="Jan Kristiansen" userId="a91fd70066e0f7b6" providerId="LiveId" clId="{E5EEBA86-2B3B-4830-B11F-AE23DCFCBA10}" dt="2019-03-13T16:37:57.700" v="6542" actId="6549"/>
          <ac:spMkLst>
            <pc:docMk/>
            <pc:sldMk cId="1595781590" sldId="566"/>
            <ac:spMk id="9" creationId="{00000000-0000-0000-0000-000000000000}"/>
          </ac:spMkLst>
        </pc:spChg>
        <pc:picChg chg="add mod">
          <ac:chgData name="Jan Kristiansen" userId="a91fd70066e0f7b6" providerId="LiveId" clId="{E5EEBA86-2B3B-4830-B11F-AE23DCFCBA10}" dt="2019-03-19T21:27:51.274" v="10042" actId="1037"/>
          <ac:picMkLst>
            <pc:docMk/>
            <pc:sldMk cId="1595781590" sldId="566"/>
            <ac:picMk id="4" creationId="{071E9056-5A53-48A5-842A-9D8449CA59E5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31:54.784" v="10138"/>
        <pc:sldMkLst>
          <pc:docMk/>
          <pc:sldMk cId="457544998" sldId="568"/>
        </pc:sldMkLst>
        <pc:spChg chg="mod">
          <ac:chgData name="Jan Kristiansen" userId="a91fd70066e0f7b6" providerId="LiveId" clId="{E5EEBA86-2B3B-4830-B11F-AE23DCFCBA10}" dt="2019-03-13T16:38:06.950" v="6543" actId="6549"/>
          <ac:spMkLst>
            <pc:docMk/>
            <pc:sldMk cId="457544998" sldId="568"/>
            <ac:spMk id="9" creationId="{00000000-0000-0000-0000-000000000000}"/>
          </ac:spMkLst>
        </pc:spChg>
        <pc:picChg chg="add mod">
          <ac:chgData name="Jan Kristiansen" userId="a91fd70066e0f7b6" providerId="LiveId" clId="{E5EEBA86-2B3B-4830-B11F-AE23DCFCBA10}" dt="2019-03-19T21:30:15.055" v="10136" actId="1038"/>
          <ac:picMkLst>
            <pc:docMk/>
            <pc:sldMk cId="457544998" sldId="568"/>
            <ac:picMk id="4" creationId="{24F5DF51-A733-49FB-9F2D-3452B95752B8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33:50.431" v="10220"/>
        <pc:sldMkLst>
          <pc:docMk/>
          <pc:sldMk cId="1865850664" sldId="569"/>
        </pc:sldMkLst>
        <pc:spChg chg="mod">
          <ac:chgData name="Jan Kristiansen" userId="a91fd70066e0f7b6" providerId="LiveId" clId="{E5EEBA86-2B3B-4830-B11F-AE23DCFCBA10}" dt="2019-03-13T16:38:40.248" v="6549" actId="20577"/>
          <ac:spMkLst>
            <pc:docMk/>
            <pc:sldMk cId="1865850664" sldId="569"/>
            <ac:spMk id="9" creationId="{00000000-0000-0000-0000-000000000000}"/>
          </ac:spMkLst>
        </pc:spChg>
        <pc:picChg chg="add mod">
          <ac:chgData name="Jan Kristiansen" userId="a91fd70066e0f7b6" providerId="LiveId" clId="{E5EEBA86-2B3B-4830-B11F-AE23DCFCBA10}" dt="2019-03-19T21:32:11.870" v="10218" actId="1038"/>
          <ac:picMkLst>
            <pc:docMk/>
            <pc:sldMk cId="1865850664" sldId="569"/>
            <ac:picMk id="4" creationId="{4BD602D8-ACD9-4A53-BA8C-0BF2FA7621E9}"/>
          </ac:picMkLst>
        </pc:picChg>
      </pc:sldChg>
      <pc:sldChg chg="addSp modSp add modTransition modAnim modNotesTx">
        <pc:chgData name="Jan Kristiansen" userId="a91fd70066e0f7b6" providerId="LiveId" clId="{E5EEBA86-2B3B-4830-B11F-AE23DCFCBA10}" dt="2019-03-19T21:35:16.867" v="10316"/>
        <pc:sldMkLst>
          <pc:docMk/>
          <pc:sldMk cId="1010517355" sldId="570"/>
        </pc:sldMkLst>
        <pc:picChg chg="add mod">
          <ac:chgData name="Jan Kristiansen" userId="a91fd70066e0f7b6" providerId="LiveId" clId="{E5EEBA86-2B3B-4830-B11F-AE23DCFCBA10}" dt="2019-03-19T21:34:09.773" v="10314" actId="1038"/>
          <ac:picMkLst>
            <pc:docMk/>
            <pc:sldMk cId="1010517355" sldId="570"/>
            <ac:picMk id="4" creationId="{DF2C7A15-9AB7-4772-A4BD-7B41DDB6D497}"/>
          </ac:picMkLst>
        </pc:picChg>
      </pc:sldChg>
      <pc:sldMasterChg chg="modTransition modSldLayout">
        <pc:chgData name="Jan Kristiansen" userId="a91fd70066e0f7b6" providerId="LiveId" clId="{E5EEBA86-2B3B-4830-B11F-AE23DCFCBA10}" dt="2019-03-19T20:14:11.740" v="6951"/>
        <pc:sldMasterMkLst>
          <pc:docMk/>
          <pc:sldMasterMk cId="4224724004" sldId="2147483648"/>
        </pc:sldMasterMkLst>
        <pc:sldLayoutChg chg="modTransition">
          <pc:chgData name="Jan Kristiansen" userId="a91fd70066e0f7b6" providerId="LiveId" clId="{E5EEBA86-2B3B-4830-B11F-AE23DCFCBA10}" dt="2019-03-19T20:14:11.740" v="6951"/>
          <pc:sldLayoutMkLst>
            <pc:docMk/>
            <pc:sldMasterMk cId="4224724004" sldId="2147483648"/>
            <pc:sldLayoutMk cId="3001012173" sldId="214748365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30-03-2019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30-03-2019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TOWS analysis was first described by Heinz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Weihrich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1999. He is a professor in global leadership and management from the University of San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Fransisco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628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TOWS has similar roots as SWOT. One would use a SWOT at the beginning of the planning process, and a TOWS later as you decide upon ways forward for the company.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8845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TOWS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strategies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strategies</a:t>
            </a:r>
            <a:endParaRPr lang="da-DK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strategies</a:t>
            </a:r>
            <a:endParaRPr lang="da-DK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strategies</a:t>
            </a:r>
            <a:endParaRPr lang="da-DK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WT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strategies</a:t>
            </a:r>
            <a:endParaRPr lang="da-DK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reviewed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following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sections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137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9F52-87D3-4ED6-B2F0-61EEE82221BC}" type="datetime1">
              <a:rPr lang="da-DK" smtClean="0"/>
              <a:t>30-03-2019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D2EE-C5D3-4500-8C40-F17A2AB11261}" type="datetime1">
              <a:rPr lang="da-DK" smtClean="0"/>
              <a:t>30-03-2019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hf hdr="0" ftr="0" dt="0"/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72167" y="2742897"/>
            <a:ext cx="988184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TOWS </a:t>
            </a:r>
            <a:r>
              <a:rPr lang="da-DK" sz="8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analysis</a:t>
            </a:r>
            <a:endParaRPr lang="da-DK" sz="80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  <a:p>
            <a:pPr defTabSz="914400">
              <a:spcBef>
                <a:spcPct val="50000"/>
              </a:spcBef>
            </a:pPr>
            <a:endParaRPr lang="da-DK" sz="80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grpSp>
        <p:nvGrpSpPr>
          <p:cNvPr id="10" name="Gruppe 9"/>
          <p:cNvGrpSpPr/>
          <p:nvPr/>
        </p:nvGrpSpPr>
        <p:grpSpPr>
          <a:xfrm>
            <a:off x="2293627" y="4237610"/>
            <a:ext cx="9822301" cy="3273879"/>
            <a:chOff x="756039" y="5096574"/>
            <a:chExt cx="9822301" cy="3273879"/>
          </a:xfrm>
        </p:grpSpPr>
        <p:sp>
          <p:nvSpPr>
            <p:cNvPr id="11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Heinz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  <a:p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2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Weihrich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3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Professor; Global Management</a:t>
              </a:r>
            </a:p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San Francisco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grpSp>
        <p:nvGrpSpPr>
          <p:cNvPr id="14" name="Gruppe 13"/>
          <p:cNvGrpSpPr/>
          <p:nvPr/>
        </p:nvGrpSpPr>
        <p:grpSpPr>
          <a:xfrm>
            <a:off x="-4763" y="6569813"/>
            <a:ext cx="16260763" cy="2708737"/>
            <a:chOff x="-4763" y="6569813"/>
            <a:chExt cx="16260763" cy="2708737"/>
          </a:xfrm>
        </p:grpSpPr>
        <p:sp>
          <p:nvSpPr>
            <p:cNvPr id="15" name="Rektangel 14"/>
            <p:cNvSpPr/>
            <p:nvPr/>
          </p:nvSpPr>
          <p:spPr>
            <a:xfrm>
              <a:off x="-4763" y="6569813"/>
              <a:ext cx="16260763" cy="2708737"/>
            </a:xfrm>
            <a:prstGeom prst="rect">
              <a:avLst/>
            </a:prstGeom>
          </p:spPr>
          <p:txBody>
            <a:bodyPr wrap="square" lIns="122222" tIns="61110" rIns="122222" bIns="61110">
              <a:spAutoFit/>
            </a:bodyPr>
            <a:lstStyle/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4800" b="1" dirty="0">
                  <a:solidFill>
                    <a:srgbClr val="452103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da-DK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yriad Web Pro" pitchFamily="34" charset="0"/>
                  <a:cs typeface="Aharoni" pitchFamily="2" charset="-79"/>
                </a:rPr>
                <a:t>www.flixabout.com</a:t>
              </a:r>
            </a:p>
          </p:txBody>
        </p:sp>
        <p:pic>
          <p:nvPicPr>
            <p:cNvPr id="16" name="Billede 1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42"/>
            <a:stretch/>
          </p:blipFill>
          <p:spPr>
            <a:xfrm>
              <a:off x="4657128" y="6903944"/>
              <a:ext cx="6932217" cy="1806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116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8952661" y="945566"/>
            <a:ext cx="730333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TOWS </a:t>
            </a:r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analysis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SWOT </a:t>
            </a:r>
            <a:r>
              <a:rPr lang="da-DK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da-DK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TOWS</a:t>
            </a:r>
          </a:p>
          <a:p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da-DK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635919"/>
              </p:ext>
            </p:extLst>
          </p:nvPr>
        </p:nvGraphicFramePr>
        <p:xfrm>
          <a:off x="614955" y="644232"/>
          <a:ext cx="8160077" cy="830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8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5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75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90660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TOWS</a:t>
                      </a:r>
                    </a:p>
                  </a:txBody>
                  <a:tcPr vert="wordArtVert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Strengths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</a:p>
                    <a:p>
                      <a:pPr marL="0" algn="ctr" defTabSz="1222217" rtl="0" eaLnBrk="1" latinLnBrk="0" hangingPunct="1"/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3E7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Weaknesses</a:t>
                      </a:r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(W)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4838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(O)</a:t>
                      </a:r>
                    </a:p>
                  </a:txBody>
                  <a:tcPr>
                    <a:solidFill>
                      <a:srgbClr val="FFC01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 Strategies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 Strategies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4838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endParaRPr lang="da-DK" sz="32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22217" rtl="0" eaLnBrk="1" latinLnBrk="0" hangingPunct="1"/>
                      <a:r>
                        <a:rPr lang="da-DK" sz="32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5362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 Strategies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WT Strategies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xmlns="" id="{E7CF7032-0FF9-4152-9E6B-657F2680F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55096"/>
              </p:ext>
            </p:extLst>
          </p:nvPr>
        </p:nvGraphicFramePr>
        <p:xfrm>
          <a:off x="10127924" y="4387248"/>
          <a:ext cx="5384792" cy="442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0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01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8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9634">
                <a:tc rowSpan="4">
                  <a:txBody>
                    <a:bodyPr/>
                    <a:lstStyle/>
                    <a:p>
                      <a:pPr marL="0" algn="l" defTabSz="1222217" rtl="0" eaLnBrk="1" latinLnBrk="0" hangingPunct="1"/>
                      <a:r>
                        <a:rPr lang="da-DK" sz="5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SWOT</a:t>
                      </a:r>
                      <a:endParaRPr lang="da-DK" sz="5400" dirty="0"/>
                    </a:p>
                  </a:txBody>
                  <a:tcPr vert="wordArtVert">
                    <a:solidFill>
                      <a:srgbClr val="3E7F9F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3200" dirty="0" err="1"/>
                        <a:t>Internal</a:t>
                      </a:r>
                      <a:endParaRPr lang="da-DK" sz="3200" dirty="0"/>
                    </a:p>
                  </a:txBody>
                  <a:tcPr>
                    <a:solidFill>
                      <a:srgbClr val="92D050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5198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Strenghts</a:t>
                      </a:r>
                      <a:endParaRPr lang="da-DK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22217" rtl="0" eaLnBrk="1" latinLnBrk="0" hangingPunct="1"/>
                      <a:r>
                        <a:rPr lang="da-DK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</a:p>
                  </a:txBody>
                  <a:tcPr>
                    <a:solidFill>
                      <a:srgbClr val="3E7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Weaknesses</a:t>
                      </a:r>
                      <a:r>
                        <a:rPr lang="da-DK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(W)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9634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External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53627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3786">
                <a:tc vMerge="1">
                  <a:txBody>
                    <a:bodyPr/>
                    <a:lstStyle/>
                    <a:p>
                      <a:pPr marL="0" algn="l" defTabSz="1222217" rtl="0" eaLnBrk="1" latinLnBrk="0" hangingPunct="1"/>
                      <a:endParaRPr lang="da-DK" dirty="0"/>
                    </a:p>
                  </a:txBody>
                  <a:tcPr>
                    <a:solidFill>
                      <a:srgbClr val="3E7F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r>
                        <a:rPr lang="da-DK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(O)</a:t>
                      </a:r>
                    </a:p>
                  </a:txBody>
                  <a:tcPr>
                    <a:solidFill>
                      <a:srgbClr val="FFC01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endParaRPr lang="da-DK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22217" rtl="0" eaLnBrk="1" latinLnBrk="0" hangingPunct="1"/>
                      <a:r>
                        <a:rPr lang="da-DK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</a:p>
                  </a:txBody>
                  <a:tcPr>
                    <a:solidFill>
                      <a:srgbClr val="D536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07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8952661" y="945566"/>
            <a:ext cx="7303339" cy="470928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TOWS </a:t>
            </a:r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analysis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da-DK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fields</a:t>
            </a:r>
            <a:endParaRPr lang="da-DK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 </a:t>
            </a:r>
            <a:r>
              <a:rPr lang="da-DK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strategies</a:t>
            </a:r>
            <a:endParaRPr lang="da-DK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WO </a:t>
            </a:r>
            <a:r>
              <a:rPr lang="da-DK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strategies</a:t>
            </a:r>
            <a:endParaRPr lang="da-DK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 </a:t>
            </a:r>
            <a:r>
              <a:rPr lang="da-DK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strategies</a:t>
            </a:r>
            <a:endParaRPr lang="da-DK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WT </a:t>
            </a:r>
            <a:r>
              <a:rPr lang="da-DK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strategies</a:t>
            </a:r>
            <a:endParaRPr lang="da-DK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xmlns="" id="{DA18D21B-BA2A-4FA2-ADEC-CDC14A729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69445"/>
              </p:ext>
            </p:extLst>
          </p:nvPr>
        </p:nvGraphicFramePr>
        <p:xfrm>
          <a:off x="614955" y="644232"/>
          <a:ext cx="8160077" cy="830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8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5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75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90660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TOWS</a:t>
                      </a:r>
                    </a:p>
                  </a:txBody>
                  <a:tcPr vert="wordArtVert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Strengths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</a:p>
                    <a:p>
                      <a:pPr marL="0" algn="ctr" defTabSz="1222217" rtl="0" eaLnBrk="1" latinLnBrk="0" hangingPunct="1"/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Weaknesses</a:t>
                      </a:r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(W)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4838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(O)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 Strategies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 Strategies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4838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endParaRPr lang="da-DK" sz="32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22217" rtl="0" eaLnBrk="1" latinLnBrk="0" hangingPunct="1"/>
                      <a:r>
                        <a:rPr lang="da-DK" sz="32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endParaRPr lang="da-DK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 Strategies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WT Strategies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77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01398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More on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0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15223aa9acea89ba79626c0427a4cbbcb8bdc1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19578</TotalTime>
  <Words>188</Words>
  <Application>Microsoft Office PowerPoint</Application>
  <PresentationFormat>Brugerdefineret</PresentationFormat>
  <Paragraphs>64</Paragraphs>
  <Slides>4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0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766</cp:revision>
  <dcterms:created xsi:type="dcterms:W3CDTF">2012-01-17T11:58:12Z</dcterms:created>
  <dcterms:modified xsi:type="dcterms:W3CDTF">2019-03-30T08:00:58Z</dcterms:modified>
</cp:coreProperties>
</file>